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6" r:id="rId2"/>
    <p:sldId id="347" r:id="rId3"/>
    <p:sldId id="356" r:id="rId4"/>
    <p:sldId id="360" r:id="rId5"/>
    <p:sldId id="361" r:id="rId6"/>
    <p:sldId id="298" r:id="rId7"/>
    <p:sldId id="357" r:id="rId8"/>
    <p:sldId id="301" r:id="rId9"/>
    <p:sldId id="362" r:id="rId10"/>
    <p:sldId id="304" r:id="rId11"/>
    <p:sldId id="306" r:id="rId12"/>
    <p:sldId id="363" r:id="rId13"/>
    <p:sldId id="307" r:id="rId14"/>
    <p:sldId id="364" r:id="rId15"/>
    <p:sldId id="309" r:id="rId16"/>
    <p:sldId id="310" r:id="rId17"/>
    <p:sldId id="311" r:id="rId18"/>
    <p:sldId id="313" r:id="rId19"/>
    <p:sldId id="314" r:id="rId20"/>
    <p:sldId id="315" r:id="rId21"/>
    <p:sldId id="350" r:id="rId22"/>
    <p:sldId id="351" r:id="rId23"/>
    <p:sldId id="352" r:id="rId24"/>
    <p:sldId id="317" r:id="rId25"/>
    <p:sldId id="359" r:id="rId26"/>
    <p:sldId id="365" r:id="rId27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pos="224">
          <p15:clr>
            <a:srgbClr val="A4A3A4"/>
          </p15:clr>
        </p15:guide>
        <p15:guide id="4" pos="5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8421" autoAdjust="0"/>
  </p:normalViewPr>
  <p:slideViewPr>
    <p:cSldViewPr>
      <p:cViewPr varScale="1">
        <p:scale>
          <a:sx n="86" d="100"/>
          <a:sy n="86" d="100"/>
        </p:scale>
        <p:origin x="1590" y="90"/>
      </p:cViewPr>
      <p:guideLst>
        <p:guide orient="horz" pos="255"/>
        <p:guide orient="horz" pos="4110"/>
        <p:guide pos="224"/>
        <p:guide pos="5545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ED1E9-E8ED-49F9-B9AD-7CAF366C3CB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053C1D9-3FEE-4067-943E-D882ED66A585}">
      <dgm:prSet phldrT="[Text]" custT="1"/>
      <dgm:spPr/>
      <dgm:t>
        <a:bodyPr/>
        <a:lstStyle/>
        <a:p>
          <a:br>
            <a:rPr lang="th-TH" sz="2800" b="1" dirty="0">
              <a:latin typeface="Angsana New" pitchFamily="18" charset="-34"/>
              <a:cs typeface="Angsana New" pitchFamily="18" charset="-34"/>
            </a:rPr>
          </a:br>
          <a:r>
            <a:rPr lang="th-TH" sz="2800" b="1" dirty="0">
              <a:latin typeface="Angsana New" pitchFamily="18" charset="-34"/>
              <a:cs typeface="Angsana New" pitchFamily="18" charset="-34"/>
            </a:rPr>
            <a:t>สิทธิที่จะได้รับข่าวสารที่เกี่ยวกับสินค้า</a:t>
          </a:r>
        </a:p>
      </dgm:t>
    </dgm:pt>
    <dgm:pt modelId="{F6C2D8AF-4010-499E-9F27-863C058AC67C}" type="parTrans" cxnId="{1752D83D-ACE9-49A1-823B-13CC3502F04A}">
      <dgm:prSet/>
      <dgm:spPr/>
      <dgm:t>
        <a:bodyPr/>
        <a:lstStyle/>
        <a:p>
          <a:endParaRPr lang="th-TH"/>
        </a:p>
      </dgm:t>
    </dgm:pt>
    <dgm:pt modelId="{CF18B6F7-B2E9-4E52-AC2E-DBC9B4E35304}" type="sibTrans" cxnId="{1752D83D-ACE9-49A1-823B-13CC3502F04A}">
      <dgm:prSet/>
      <dgm:spPr/>
      <dgm:t>
        <a:bodyPr/>
        <a:lstStyle/>
        <a:p>
          <a:endParaRPr lang="th-TH"/>
        </a:p>
      </dgm:t>
    </dgm:pt>
    <dgm:pt modelId="{BA5BBB79-A762-4EE4-9C1B-309C5327B0C2}">
      <dgm:prSet phldrT="[Text]" custT="1"/>
      <dgm:spPr/>
      <dgm:t>
        <a:bodyPr/>
        <a:lstStyle/>
        <a:p>
          <a:br>
            <a:rPr lang="th-TH" sz="2800" b="1" dirty="0">
              <a:latin typeface="Angsana New" pitchFamily="18" charset="-34"/>
              <a:cs typeface="Angsana New" pitchFamily="18" charset="-34"/>
            </a:rPr>
          </a:br>
          <a:r>
            <a:rPr lang="th-TH" sz="2800" b="1" dirty="0">
              <a:latin typeface="Angsana New" pitchFamily="18" charset="-34"/>
              <a:cs typeface="Angsana New" pitchFamily="18" charset="-34"/>
            </a:rPr>
            <a:t>สิทธิที่จะได้รับความปลอดภัยจากการใช้สินค้าหรือบริการ</a:t>
          </a:r>
        </a:p>
      </dgm:t>
    </dgm:pt>
    <dgm:pt modelId="{B7E41D67-924D-46E7-A1D3-39B96E68F37B}" type="parTrans" cxnId="{83647131-59CD-48EA-9F7C-FFE68157A019}">
      <dgm:prSet/>
      <dgm:spPr/>
      <dgm:t>
        <a:bodyPr/>
        <a:lstStyle/>
        <a:p>
          <a:endParaRPr lang="th-TH"/>
        </a:p>
      </dgm:t>
    </dgm:pt>
    <dgm:pt modelId="{A26DB6D0-3321-43B8-8A6D-0DA1C4298F17}" type="sibTrans" cxnId="{83647131-59CD-48EA-9F7C-FFE68157A019}">
      <dgm:prSet/>
      <dgm:spPr/>
      <dgm:t>
        <a:bodyPr/>
        <a:lstStyle/>
        <a:p>
          <a:endParaRPr lang="th-TH"/>
        </a:p>
      </dgm:t>
    </dgm:pt>
    <dgm:pt modelId="{FDD4AD35-2C0B-4ECE-9837-2F0E672238A9}">
      <dgm:prSet phldrT="[Text]" custT="1"/>
      <dgm:spPr/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สิทธิที่จะได้รับความเป็นธรรม</a:t>
          </a:r>
        </a:p>
      </dgm:t>
    </dgm:pt>
    <dgm:pt modelId="{98F1C845-1127-47DA-B34E-BD9B6131DDFE}" type="parTrans" cxnId="{0A64BFDB-A47D-484F-93AD-08D21BB213C4}">
      <dgm:prSet/>
      <dgm:spPr/>
      <dgm:t>
        <a:bodyPr/>
        <a:lstStyle/>
        <a:p>
          <a:endParaRPr lang="th-TH"/>
        </a:p>
      </dgm:t>
    </dgm:pt>
    <dgm:pt modelId="{8550C97C-AC80-4E94-BDC4-5F0C518D0971}" type="sibTrans" cxnId="{0A64BFDB-A47D-484F-93AD-08D21BB213C4}">
      <dgm:prSet/>
      <dgm:spPr/>
      <dgm:t>
        <a:bodyPr/>
        <a:lstStyle/>
        <a:p>
          <a:endParaRPr lang="th-TH"/>
        </a:p>
      </dgm:t>
    </dgm:pt>
    <dgm:pt modelId="{8BA542E5-A326-4618-AE88-92B6E4A587A1}">
      <dgm:prSet phldrT="[Text]" custT="1"/>
      <dgm:spPr/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สิทธิที่จะได้รับการพิจารณาและชดเชยความเสียหาย</a:t>
          </a:r>
        </a:p>
      </dgm:t>
    </dgm:pt>
    <dgm:pt modelId="{764E4DF4-FC9D-48FF-95DA-ACB7F4821E66}" type="parTrans" cxnId="{2EA15E8B-09E8-43EF-9ADF-28E8BB4C3A0C}">
      <dgm:prSet/>
      <dgm:spPr/>
      <dgm:t>
        <a:bodyPr/>
        <a:lstStyle/>
        <a:p>
          <a:endParaRPr lang="th-TH"/>
        </a:p>
      </dgm:t>
    </dgm:pt>
    <dgm:pt modelId="{DD5412C1-6571-43C5-BACA-7FF9DCB7C020}" type="sibTrans" cxnId="{2EA15E8B-09E8-43EF-9ADF-28E8BB4C3A0C}">
      <dgm:prSet/>
      <dgm:spPr/>
      <dgm:t>
        <a:bodyPr/>
        <a:lstStyle/>
        <a:p>
          <a:endParaRPr lang="th-TH"/>
        </a:p>
      </dgm:t>
    </dgm:pt>
    <dgm:pt modelId="{6C036054-EB46-4DC7-8D98-37BDC1D98584}">
      <dgm:prSet phldrT="[Text]" custT="1"/>
      <dgm:spPr/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สิทธิผู้บริโภค</a:t>
          </a:r>
        </a:p>
      </dgm:t>
    </dgm:pt>
    <dgm:pt modelId="{942BB2AF-3BC7-4DAD-AAF3-E34AC2D3BFC4}" type="sibTrans" cxnId="{86EECE18-E1AD-4092-BF3A-F5305FC8F131}">
      <dgm:prSet/>
      <dgm:spPr/>
      <dgm:t>
        <a:bodyPr/>
        <a:lstStyle/>
        <a:p>
          <a:endParaRPr lang="th-TH"/>
        </a:p>
      </dgm:t>
    </dgm:pt>
    <dgm:pt modelId="{CAACEC02-E65F-4EE7-9141-446286A639B2}" type="parTrans" cxnId="{86EECE18-E1AD-4092-BF3A-F5305FC8F131}">
      <dgm:prSet/>
      <dgm:spPr/>
      <dgm:t>
        <a:bodyPr/>
        <a:lstStyle/>
        <a:p>
          <a:endParaRPr lang="th-TH"/>
        </a:p>
      </dgm:t>
    </dgm:pt>
    <dgm:pt modelId="{A4C20295-F590-49FA-A00E-A695D84EE468}" type="pres">
      <dgm:prSet presAssocID="{2CFED1E9-E8ED-49F9-B9AD-7CAF366C3CB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0D4131-DF82-4FAE-9415-8F89C59787E2}" type="pres">
      <dgm:prSet presAssocID="{2CFED1E9-E8ED-49F9-B9AD-7CAF366C3CB5}" presName="matrix" presStyleCnt="0"/>
      <dgm:spPr/>
    </dgm:pt>
    <dgm:pt modelId="{D338837D-F460-4750-87D2-FBD0315DB259}" type="pres">
      <dgm:prSet presAssocID="{2CFED1E9-E8ED-49F9-B9AD-7CAF366C3CB5}" presName="tile1" presStyleLbl="node1" presStyleIdx="0" presStyleCnt="4"/>
      <dgm:spPr/>
    </dgm:pt>
    <dgm:pt modelId="{051D7B36-D1C5-40F2-A7E7-C1F0E1F3D16B}" type="pres">
      <dgm:prSet presAssocID="{2CFED1E9-E8ED-49F9-B9AD-7CAF366C3C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294BCA7-E888-4D67-B5C4-B84A6C0387AF}" type="pres">
      <dgm:prSet presAssocID="{2CFED1E9-E8ED-49F9-B9AD-7CAF366C3CB5}" presName="tile2" presStyleLbl="node1" presStyleIdx="1" presStyleCnt="4"/>
      <dgm:spPr/>
    </dgm:pt>
    <dgm:pt modelId="{04001BBE-1460-4EA9-86F0-D06642B9880D}" type="pres">
      <dgm:prSet presAssocID="{2CFED1E9-E8ED-49F9-B9AD-7CAF366C3C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5938DB-CE6D-403E-BA32-17C1506EC0F2}" type="pres">
      <dgm:prSet presAssocID="{2CFED1E9-E8ED-49F9-B9AD-7CAF366C3CB5}" presName="tile3" presStyleLbl="node1" presStyleIdx="2" presStyleCnt="4" custLinFactNeighborY="1569"/>
      <dgm:spPr/>
    </dgm:pt>
    <dgm:pt modelId="{4426192A-016A-48D4-AC64-B4E6B55CEF3A}" type="pres">
      <dgm:prSet presAssocID="{2CFED1E9-E8ED-49F9-B9AD-7CAF366C3C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ECAF9E3-FC31-4F03-93A0-743A5BC6BB7D}" type="pres">
      <dgm:prSet presAssocID="{2CFED1E9-E8ED-49F9-B9AD-7CAF366C3CB5}" presName="tile4" presStyleLbl="node1" presStyleIdx="3" presStyleCnt="4"/>
      <dgm:spPr/>
    </dgm:pt>
    <dgm:pt modelId="{DCF5C8EF-AEA6-4A5E-93D2-FD4C18A4E280}" type="pres">
      <dgm:prSet presAssocID="{2CFED1E9-E8ED-49F9-B9AD-7CAF366C3C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6802062-7C63-45A3-B505-0EA2D2853C50}" type="pres">
      <dgm:prSet presAssocID="{2CFED1E9-E8ED-49F9-B9AD-7CAF366C3CB5}" presName="centerTile" presStyleLbl="fgShp" presStyleIdx="0" presStyleCnt="1" custScaleX="125998">
        <dgm:presLayoutVars>
          <dgm:chMax val="0"/>
          <dgm:chPref val="0"/>
        </dgm:presLayoutVars>
      </dgm:prSet>
      <dgm:spPr/>
    </dgm:pt>
  </dgm:ptLst>
  <dgm:cxnLst>
    <dgm:cxn modelId="{EB97B608-7AE9-4823-81CC-747C3D940EAA}" type="presOf" srcId="{FDD4AD35-2C0B-4ECE-9837-2F0E672238A9}" destId="{4426192A-016A-48D4-AC64-B4E6B55CEF3A}" srcOrd="1" destOrd="0" presId="urn:microsoft.com/office/officeart/2005/8/layout/matrix1"/>
    <dgm:cxn modelId="{86EECE18-E1AD-4092-BF3A-F5305FC8F131}" srcId="{2CFED1E9-E8ED-49F9-B9AD-7CAF366C3CB5}" destId="{6C036054-EB46-4DC7-8D98-37BDC1D98584}" srcOrd="0" destOrd="0" parTransId="{CAACEC02-E65F-4EE7-9141-446286A639B2}" sibTransId="{942BB2AF-3BC7-4DAD-AAF3-E34AC2D3BFC4}"/>
    <dgm:cxn modelId="{83647131-59CD-48EA-9F7C-FFE68157A019}" srcId="{6C036054-EB46-4DC7-8D98-37BDC1D98584}" destId="{BA5BBB79-A762-4EE4-9C1B-309C5327B0C2}" srcOrd="1" destOrd="0" parTransId="{B7E41D67-924D-46E7-A1D3-39B96E68F37B}" sibTransId="{A26DB6D0-3321-43B8-8A6D-0DA1C4298F17}"/>
    <dgm:cxn modelId="{1752D83D-ACE9-49A1-823B-13CC3502F04A}" srcId="{6C036054-EB46-4DC7-8D98-37BDC1D98584}" destId="{D053C1D9-3FEE-4067-943E-D882ED66A585}" srcOrd="0" destOrd="0" parTransId="{F6C2D8AF-4010-499E-9F27-863C058AC67C}" sibTransId="{CF18B6F7-B2E9-4E52-AC2E-DBC9B4E35304}"/>
    <dgm:cxn modelId="{D11DE367-904C-45D4-8AE1-F592A142AC63}" type="presOf" srcId="{2CFED1E9-E8ED-49F9-B9AD-7CAF366C3CB5}" destId="{A4C20295-F590-49FA-A00E-A695D84EE468}" srcOrd="0" destOrd="0" presId="urn:microsoft.com/office/officeart/2005/8/layout/matrix1"/>
    <dgm:cxn modelId="{77B82287-1A19-4BCB-9249-C9CF0204FF6E}" type="presOf" srcId="{8BA542E5-A326-4618-AE88-92B6E4A587A1}" destId="{DCF5C8EF-AEA6-4A5E-93D2-FD4C18A4E280}" srcOrd="1" destOrd="0" presId="urn:microsoft.com/office/officeart/2005/8/layout/matrix1"/>
    <dgm:cxn modelId="{54283C88-A99B-4EF3-9EB4-26E9AB555683}" type="presOf" srcId="{6C036054-EB46-4DC7-8D98-37BDC1D98584}" destId="{D6802062-7C63-45A3-B505-0EA2D2853C50}" srcOrd="0" destOrd="0" presId="urn:microsoft.com/office/officeart/2005/8/layout/matrix1"/>
    <dgm:cxn modelId="{2EA15E8B-09E8-43EF-9ADF-28E8BB4C3A0C}" srcId="{6C036054-EB46-4DC7-8D98-37BDC1D98584}" destId="{8BA542E5-A326-4618-AE88-92B6E4A587A1}" srcOrd="3" destOrd="0" parTransId="{764E4DF4-FC9D-48FF-95DA-ACB7F4821E66}" sibTransId="{DD5412C1-6571-43C5-BACA-7FF9DCB7C020}"/>
    <dgm:cxn modelId="{704F329E-6AA9-4831-A8DA-6C7040CF0885}" type="presOf" srcId="{D053C1D9-3FEE-4067-943E-D882ED66A585}" destId="{051D7B36-D1C5-40F2-A7E7-C1F0E1F3D16B}" srcOrd="1" destOrd="0" presId="urn:microsoft.com/office/officeart/2005/8/layout/matrix1"/>
    <dgm:cxn modelId="{CB2CA4BD-0A77-4AE0-B7EB-AEFA2FD8495C}" type="presOf" srcId="{BA5BBB79-A762-4EE4-9C1B-309C5327B0C2}" destId="{04001BBE-1460-4EA9-86F0-D06642B9880D}" srcOrd="1" destOrd="0" presId="urn:microsoft.com/office/officeart/2005/8/layout/matrix1"/>
    <dgm:cxn modelId="{6C51E3D0-9281-4F90-9DE4-356978052F8D}" type="presOf" srcId="{8BA542E5-A326-4618-AE88-92B6E4A587A1}" destId="{7ECAF9E3-FC31-4F03-93A0-743A5BC6BB7D}" srcOrd="0" destOrd="0" presId="urn:microsoft.com/office/officeart/2005/8/layout/matrix1"/>
    <dgm:cxn modelId="{0A64BFDB-A47D-484F-93AD-08D21BB213C4}" srcId="{6C036054-EB46-4DC7-8D98-37BDC1D98584}" destId="{FDD4AD35-2C0B-4ECE-9837-2F0E672238A9}" srcOrd="2" destOrd="0" parTransId="{98F1C845-1127-47DA-B34E-BD9B6131DDFE}" sibTransId="{8550C97C-AC80-4E94-BDC4-5F0C518D0971}"/>
    <dgm:cxn modelId="{4C7EB2E0-04F0-42E2-AABA-BEECFCEC1F22}" type="presOf" srcId="{FDD4AD35-2C0B-4ECE-9837-2F0E672238A9}" destId="{8D5938DB-CE6D-403E-BA32-17C1506EC0F2}" srcOrd="0" destOrd="0" presId="urn:microsoft.com/office/officeart/2005/8/layout/matrix1"/>
    <dgm:cxn modelId="{397AB3E2-B8EC-4726-B0DC-FD682CBB65DD}" type="presOf" srcId="{BA5BBB79-A762-4EE4-9C1B-309C5327B0C2}" destId="{D294BCA7-E888-4D67-B5C4-B84A6C0387AF}" srcOrd="0" destOrd="0" presId="urn:microsoft.com/office/officeart/2005/8/layout/matrix1"/>
    <dgm:cxn modelId="{117CC7EC-3E3B-4E09-BEE6-5A5547922BDB}" type="presOf" srcId="{D053C1D9-3FEE-4067-943E-D882ED66A585}" destId="{D338837D-F460-4750-87D2-FBD0315DB259}" srcOrd="0" destOrd="0" presId="urn:microsoft.com/office/officeart/2005/8/layout/matrix1"/>
    <dgm:cxn modelId="{4353C720-E93A-4B32-B5E9-372F43FAF270}" type="presParOf" srcId="{A4C20295-F590-49FA-A00E-A695D84EE468}" destId="{260D4131-DF82-4FAE-9415-8F89C59787E2}" srcOrd="0" destOrd="0" presId="urn:microsoft.com/office/officeart/2005/8/layout/matrix1"/>
    <dgm:cxn modelId="{7C60B397-0A2A-4773-9C7E-35B64D97FF2B}" type="presParOf" srcId="{260D4131-DF82-4FAE-9415-8F89C59787E2}" destId="{D338837D-F460-4750-87D2-FBD0315DB259}" srcOrd="0" destOrd="0" presId="urn:microsoft.com/office/officeart/2005/8/layout/matrix1"/>
    <dgm:cxn modelId="{66EB7D26-7A0E-4E37-B8D1-4BD2640E3B0B}" type="presParOf" srcId="{260D4131-DF82-4FAE-9415-8F89C59787E2}" destId="{051D7B36-D1C5-40F2-A7E7-C1F0E1F3D16B}" srcOrd="1" destOrd="0" presId="urn:microsoft.com/office/officeart/2005/8/layout/matrix1"/>
    <dgm:cxn modelId="{1BA6C2F4-0BCC-4EBD-99FF-BD6F9ED75A80}" type="presParOf" srcId="{260D4131-DF82-4FAE-9415-8F89C59787E2}" destId="{D294BCA7-E888-4D67-B5C4-B84A6C0387AF}" srcOrd="2" destOrd="0" presId="urn:microsoft.com/office/officeart/2005/8/layout/matrix1"/>
    <dgm:cxn modelId="{A1DDF779-37EC-426F-A320-65A6295FF6A7}" type="presParOf" srcId="{260D4131-DF82-4FAE-9415-8F89C59787E2}" destId="{04001BBE-1460-4EA9-86F0-D06642B9880D}" srcOrd="3" destOrd="0" presId="urn:microsoft.com/office/officeart/2005/8/layout/matrix1"/>
    <dgm:cxn modelId="{7F89F1FF-5BDA-44D0-855A-7BE1E02F5D02}" type="presParOf" srcId="{260D4131-DF82-4FAE-9415-8F89C59787E2}" destId="{8D5938DB-CE6D-403E-BA32-17C1506EC0F2}" srcOrd="4" destOrd="0" presId="urn:microsoft.com/office/officeart/2005/8/layout/matrix1"/>
    <dgm:cxn modelId="{1AFDC5ED-A4CF-4FC0-859A-C41ACF24EC91}" type="presParOf" srcId="{260D4131-DF82-4FAE-9415-8F89C59787E2}" destId="{4426192A-016A-48D4-AC64-B4E6B55CEF3A}" srcOrd="5" destOrd="0" presId="urn:microsoft.com/office/officeart/2005/8/layout/matrix1"/>
    <dgm:cxn modelId="{D3874630-D5D3-452A-A5F5-B98205B3F21B}" type="presParOf" srcId="{260D4131-DF82-4FAE-9415-8F89C59787E2}" destId="{7ECAF9E3-FC31-4F03-93A0-743A5BC6BB7D}" srcOrd="6" destOrd="0" presId="urn:microsoft.com/office/officeart/2005/8/layout/matrix1"/>
    <dgm:cxn modelId="{2EBF66D4-A0D0-4934-80F1-0A20FE2F76E0}" type="presParOf" srcId="{260D4131-DF82-4FAE-9415-8F89C59787E2}" destId="{DCF5C8EF-AEA6-4A5E-93D2-FD4C18A4E280}" srcOrd="7" destOrd="0" presId="urn:microsoft.com/office/officeart/2005/8/layout/matrix1"/>
    <dgm:cxn modelId="{13A3B80F-CE6B-44FA-AFFF-E0B71FEEC033}" type="presParOf" srcId="{A4C20295-F590-49FA-A00E-A695D84EE468}" destId="{D6802062-7C63-45A3-B505-0EA2D2853C5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02EE1-8B12-42DE-91C2-5F454214962A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6892C15-D085-432E-B908-5ACBBFE5BD2A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การโฆษณา</a:t>
          </a:r>
        </a:p>
      </dgm:t>
    </dgm:pt>
    <dgm:pt modelId="{BA3CE400-6897-4EC5-92C4-B073121D5136}" type="parTrans" cxnId="{38F2C904-8448-4BE9-A341-43A8AA11C7F0}">
      <dgm:prSet/>
      <dgm:spPr/>
      <dgm:t>
        <a:bodyPr/>
        <a:lstStyle/>
        <a:p>
          <a:endParaRPr lang="th-TH"/>
        </a:p>
      </dgm:t>
    </dgm:pt>
    <dgm:pt modelId="{DD4B5C20-B76C-4E1B-9192-020A941F448D}" type="sibTrans" cxnId="{38F2C904-8448-4BE9-A341-43A8AA11C7F0}">
      <dgm:prSet/>
      <dgm:spPr/>
      <dgm:t>
        <a:bodyPr/>
        <a:lstStyle/>
        <a:p>
          <a:endParaRPr lang="th-TH"/>
        </a:p>
      </dgm:t>
    </dgm:pt>
    <dgm:pt modelId="{1AB1A694-DCBE-4C54-ABB5-79FFF7C6E2C8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ฉลากสินค้า</a:t>
          </a:r>
        </a:p>
      </dgm:t>
    </dgm:pt>
    <dgm:pt modelId="{074E1297-D0B9-46A5-9281-2173CDDDEF65}" type="parTrans" cxnId="{B8C0FDFE-3214-4385-9D1A-4017D21D8AC5}">
      <dgm:prSet/>
      <dgm:spPr/>
      <dgm:t>
        <a:bodyPr/>
        <a:lstStyle/>
        <a:p>
          <a:endParaRPr lang="th-TH"/>
        </a:p>
      </dgm:t>
    </dgm:pt>
    <dgm:pt modelId="{F2CBA5BE-E355-444C-8B21-A9E5BEC71809}" type="sibTrans" cxnId="{B8C0FDFE-3214-4385-9D1A-4017D21D8AC5}">
      <dgm:prSet/>
      <dgm:spPr/>
      <dgm:t>
        <a:bodyPr/>
        <a:lstStyle/>
        <a:p>
          <a:endParaRPr lang="th-TH"/>
        </a:p>
      </dgm:t>
    </dgm:pt>
    <dgm:pt modelId="{EC1808E7-A172-4766-B399-4E881C6FA324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สัญญา</a:t>
          </a:r>
        </a:p>
      </dgm:t>
    </dgm:pt>
    <dgm:pt modelId="{C3B5AF99-1BCA-48E6-AD73-8AC1F9FE9093}" type="parTrans" cxnId="{5FCC3D2D-8B76-4FFE-97BD-10D157EDE812}">
      <dgm:prSet/>
      <dgm:spPr/>
      <dgm:t>
        <a:bodyPr/>
        <a:lstStyle/>
        <a:p>
          <a:endParaRPr lang="th-TH"/>
        </a:p>
      </dgm:t>
    </dgm:pt>
    <dgm:pt modelId="{7A4BC43D-7C91-4393-8DC9-91413F37153F}" type="sibTrans" cxnId="{5FCC3D2D-8B76-4FFE-97BD-10D157EDE812}">
      <dgm:prSet/>
      <dgm:spPr/>
      <dgm:t>
        <a:bodyPr/>
        <a:lstStyle/>
        <a:p>
          <a:endParaRPr lang="th-TH"/>
        </a:p>
      </dgm:t>
    </dgm:pt>
    <dgm:pt modelId="{4CC60DD0-290C-4D30-8A3D-6DDFF70FDEB9}" type="pres">
      <dgm:prSet presAssocID="{A4E02EE1-8B12-42DE-91C2-5F454214962A}" presName="Name0" presStyleCnt="0">
        <dgm:presLayoutVars>
          <dgm:dir/>
        </dgm:presLayoutVars>
      </dgm:prSet>
      <dgm:spPr/>
    </dgm:pt>
    <dgm:pt modelId="{4522EF6F-EC1C-43C1-A3C0-A3085421C8FA}" type="pres">
      <dgm:prSet presAssocID="{86892C15-D085-432E-B908-5ACBBFE5BD2A}" presName="composite" presStyleCnt="0"/>
      <dgm:spPr/>
    </dgm:pt>
    <dgm:pt modelId="{372E7C8F-7738-40DF-9B26-25A42D7E9784}" type="pres">
      <dgm:prSet presAssocID="{86892C15-D085-432E-B908-5ACBBFE5BD2A}" presName="Accent" presStyleLbl="alignAcc1" presStyleIdx="0" presStyleCnt="3"/>
      <dgm:spPr/>
    </dgm:pt>
    <dgm:pt modelId="{299CCFA0-7BDE-44FC-9C69-E486AB32FBBB}" type="pres">
      <dgm:prSet presAssocID="{86892C15-D085-432E-B908-5ACBBFE5BD2A}" presName="Image" presStyleLbl="node1" presStyleIdx="0" presStyleCnt="3" custLinFactNeighborY="-38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C26386-085F-4F01-B52D-48190C8F2227}" type="pres">
      <dgm:prSet presAssocID="{86892C15-D085-432E-B908-5ACBBFE5BD2A}" presName="Child" presStyleLbl="revTx" presStyleIdx="0" presStyleCnt="3">
        <dgm:presLayoutVars>
          <dgm:bulletEnabled val="1"/>
        </dgm:presLayoutVars>
      </dgm:prSet>
      <dgm:spPr/>
    </dgm:pt>
    <dgm:pt modelId="{3FB24476-1664-499A-AE7B-85EED4020640}" type="pres">
      <dgm:prSet presAssocID="{86892C15-D085-432E-B908-5ACBBFE5BD2A}" presName="Parent" presStyleLbl="alignNode1" presStyleIdx="0" presStyleCnt="3">
        <dgm:presLayoutVars>
          <dgm:bulletEnabled val="1"/>
        </dgm:presLayoutVars>
      </dgm:prSet>
      <dgm:spPr/>
    </dgm:pt>
    <dgm:pt modelId="{CE92A5CF-5304-40E5-A835-89508AEBDC3A}" type="pres">
      <dgm:prSet presAssocID="{DD4B5C20-B76C-4E1B-9192-020A941F448D}" presName="sibTrans" presStyleCnt="0"/>
      <dgm:spPr/>
    </dgm:pt>
    <dgm:pt modelId="{6E6B5EC1-DA74-49B7-ACFD-030FAC2844B7}" type="pres">
      <dgm:prSet presAssocID="{1AB1A694-DCBE-4C54-ABB5-79FFF7C6E2C8}" presName="composite" presStyleCnt="0"/>
      <dgm:spPr/>
    </dgm:pt>
    <dgm:pt modelId="{AEAA2AAF-12FC-4CD1-9427-CAFE60707F56}" type="pres">
      <dgm:prSet presAssocID="{1AB1A694-DCBE-4C54-ABB5-79FFF7C6E2C8}" presName="Accent" presStyleLbl="alignAcc1" presStyleIdx="1" presStyleCnt="3"/>
      <dgm:spPr/>
    </dgm:pt>
    <dgm:pt modelId="{779F6B33-CE39-42CB-8CB5-2304375B940C}" type="pres">
      <dgm:prSet presAssocID="{1AB1A694-DCBE-4C54-ABB5-79FFF7C6E2C8}" presName="Image" presStyleLbl="node1" presStyleIdx="1" presStyleCnt="3" custLinFactNeighborY="-3889"/>
      <dgm:spPr>
        <a:blipFill>
          <a:blip xmlns:r="http://schemas.openxmlformats.org/officeDocument/2006/relationships" r:embed="rId2"/>
          <a:srcRect/>
          <a:stretch>
            <a:fillRect l="-15000" r="-15000"/>
          </a:stretch>
        </a:blipFill>
      </dgm:spPr>
    </dgm:pt>
    <dgm:pt modelId="{92347EFF-983D-41F6-87F0-F80485A7AF45}" type="pres">
      <dgm:prSet presAssocID="{1AB1A694-DCBE-4C54-ABB5-79FFF7C6E2C8}" presName="Child" presStyleLbl="revTx" presStyleIdx="1" presStyleCnt="3">
        <dgm:presLayoutVars>
          <dgm:bulletEnabled val="1"/>
        </dgm:presLayoutVars>
      </dgm:prSet>
      <dgm:spPr/>
    </dgm:pt>
    <dgm:pt modelId="{16C6F644-B014-4FF2-95A7-94195EA36433}" type="pres">
      <dgm:prSet presAssocID="{1AB1A694-DCBE-4C54-ABB5-79FFF7C6E2C8}" presName="Parent" presStyleLbl="alignNode1" presStyleIdx="1" presStyleCnt="3">
        <dgm:presLayoutVars>
          <dgm:bulletEnabled val="1"/>
        </dgm:presLayoutVars>
      </dgm:prSet>
      <dgm:spPr/>
    </dgm:pt>
    <dgm:pt modelId="{A55B1407-B49F-441B-8FDA-252BADAD4401}" type="pres">
      <dgm:prSet presAssocID="{F2CBA5BE-E355-444C-8B21-A9E5BEC71809}" presName="sibTrans" presStyleCnt="0"/>
      <dgm:spPr/>
    </dgm:pt>
    <dgm:pt modelId="{0CACC8F8-113B-49B0-8071-B71821BDC5F9}" type="pres">
      <dgm:prSet presAssocID="{EC1808E7-A172-4766-B399-4E881C6FA324}" presName="composite" presStyleCnt="0"/>
      <dgm:spPr/>
    </dgm:pt>
    <dgm:pt modelId="{C0E87382-A056-44DE-8142-55DF4863D9EA}" type="pres">
      <dgm:prSet presAssocID="{EC1808E7-A172-4766-B399-4E881C6FA324}" presName="Accent" presStyleLbl="alignAcc1" presStyleIdx="2" presStyleCnt="3"/>
      <dgm:spPr/>
    </dgm:pt>
    <dgm:pt modelId="{EE015B19-02AC-49C6-9262-8A0236D0C978}" type="pres">
      <dgm:prSet presAssocID="{EC1808E7-A172-4766-B399-4E881C6FA324}" presName="Image" presStyleLbl="node1" presStyleIdx="2" presStyleCnt="3" custLinFactNeighborY="-3889"/>
      <dgm:spPr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</dgm:spPr>
    </dgm:pt>
    <dgm:pt modelId="{9917644F-A6F6-472B-8789-C758E45461B9}" type="pres">
      <dgm:prSet presAssocID="{EC1808E7-A172-4766-B399-4E881C6FA324}" presName="Child" presStyleLbl="revTx" presStyleIdx="2" presStyleCnt="3">
        <dgm:presLayoutVars>
          <dgm:bulletEnabled val="1"/>
        </dgm:presLayoutVars>
      </dgm:prSet>
      <dgm:spPr/>
    </dgm:pt>
    <dgm:pt modelId="{4276991C-B9F4-4039-B34B-D3BDDA224E48}" type="pres">
      <dgm:prSet presAssocID="{EC1808E7-A172-4766-B399-4E881C6FA324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38F2C904-8448-4BE9-A341-43A8AA11C7F0}" srcId="{A4E02EE1-8B12-42DE-91C2-5F454214962A}" destId="{86892C15-D085-432E-B908-5ACBBFE5BD2A}" srcOrd="0" destOrd="0" parTransId="{BA3CE400-6897-4EC5-92C4-B073121D5136}" sibTransId="{DD4B5C20-B76C-4E1B-9192-020A941F448D}"/>
    <dgm:cxn modelId="{B3831A17-B269-46EF-AEBE-A66CB3EFFDDB}" type="presOf" srcId="{1AB1A694-DCBE-4C54-ABB5-79FFF7C6E2C8}" destId="{16C6F644-B014-4FF2-95A7-94195EA36433}" srcOrd="0" destOrd="0" presId="urn:microsoft.com/office/officeart/2008/layout/TitlePictureLineup"/>
    <dgm:cxn modelId="{5FCC3D2D-8B76-4FFE-97BD-10D157EDE812}" srcId="{A4E02EE1-8B12-42DE-91C2-5F454214962A}" destId="{EC1808E7-A172-4766-B399-4E881C6FA324}" srcOrd="2" destOrd="0" parTransId="{C3B5AF99-1BCA-48E6-AD73-8AC1F9FE9093}" sibTransId="{7A4BC43D-7C91-4393-8DC9-91413F37153F}"/>
    <dgm:cxn modelId="{9DC2CD84-28FE-4558-A8C5-E287714FCDF1}" type="presOf" srcId="{86892C15-D085-432E-B908-5ACBBFE5BD2A}" destId="{3FB24476-1664-499A-AE7B-85EED4020640}" srcOrd="0" destOrd="0" presId="urn:microsoft.com/office/officeart/2008/layout/TitlePictureLineup"/>
    <dgm:cxn modelId="{C8ADC5C6-0BCD-48BB-ADE9-FDCF30A98D71}" type="presOf" srcId="{A4E02EE1-8B12-42DE-91C2-5F454214962A}" destId="{4CC60DD0-290C-4D30-8A3D-6DDFF70FDEB9}" srcOrd="0" destOrd="0" presId="urn:microsoft.com/office/officeart/2008/layout/TitlePictureLineup"/>
    <dgm:cxn modelId="{B0936FF7-C974-461D-BAF6-DE4E2141D46A}" type="presOf" srcId="{EC1808E7-A172-4766-B399-4E881C6FA324}" destId="{4276991C-B9F4-4039-B34B-D3BDDA224E48}" srcOrd="0" destOrd="0" presId="urn:microsoft.com/office/officeart/2008/layout/TitlePictureLineup"/>
    <dgm:cxn modelId="{B8C0FDFE-3214-4385-9D1A-4017D21D8AC5}" srcId="{A4E02EE1-8B12-42DE-91C2-5F454214962A}" destId="{1AB1A694-DCBE-4C54-ABB5-79FFF7C6E2C8}" srcOrd="1" destOrd="0" parTransId="{074E1297-D0B9-46A5-9281-2173CDDDEF65}" sibTransId="{F2CBA5BE-E355-444C-8B21-A9E5BEC71809}"/>
    <dgm:cxn modelId="{9F3F6DC1-C6ED-4A3D-AE9B-6BE7C2BBDFD6}" type="presParOf" srcId="{4CC60DD0-290C-4D30-8A3D-6DDFF70FDEB9}" destId="{4522EF6F-EC1C-43C1-A3C0-A3085421C8FA}" srcOrd="0" destOrd="0" presId="urn:microsoft.com/office/officeart/2008/layout/TitlePictureLineup"/>
    <dgm:cxn modelId="{CA92A997-4114-42DA-A867-CF3123CA0556}" type="presParOf" srcId="{4522EF6F-EC1C-43C1-A3C0-A3085421C8FA}" destId="{372E7C8F-7738-40DF-9B26-25A42D7E9784}" srcOrd="0" destOrd="0" presId="urn:microsoft.com/office/officeart/2008/layout/TitlePictureLineup"/>
    <dgm:cxn modelId="{0C7C133F-3C5E-4B74-8506-DEF03AC3A86C}" type="presParOf" srcId="{4522EF6F-EC1C-43C1-A3C0-A3085421C8FA}" destId="{299CCFA0-7BDE-44FC-9C69-E486AB32FBBB}" srcOrd="1" destOrd="0" presId="urn:microsoft.com/office/officeart/2008/layout/TitlePictureLineup"/>
    <dgm:cxn modelId="{2F101F25-833D-4D3B-8D24-08C47DCB4159}" type="presParOf" srcId="{4522EF6F-EC1C-43C1-A3C0-A3085421C8FA}" destId="{11C26386-085F-4F01-B52D-48190C8F2227}" srcOrd="2" destOrd="0" presId="urn:microsoft.com/office/officeart/2008/layout/TitlePictureLineup"/>
    <dgm:cxn modelId="{6C4E6187-18E7-42C9-82ED-3E9FFF304285}" type="presParOf" srcId="{4522EF6F-EC1C-43C1-A3C0-A3085421C8FA}" destId="{3FB24476-1664-499A-AE7B-85EED4020640}" srcOrd="3" destOrd="0" presId="urn:microsoft.com/office/officeart/2008/layout/TitlePictureLineup"/>
    <dgm:cxn modelId="{4E537439-4E16-4C22-9221-8B3FB45F560A}" type="presParOf" srcId="{4CC60DD0-290C-4D30-8A3D-6DDFF70FDEB9}" destId="{CE92A5CF-5304-40E5-A835-89508AEBDC3A}" srcOrd="1" destOrd="0" presId="urn:microsoft.com/office/officeart/2008/layout/TitlePictureLineup"/>
    <dgm:cxn modelId="{366C2031-DCA4-4D92-88C0-FFF87B44788F}" type="presParOf" srcId="{4CC60DD0-290C-4D30-8A3D-6DDFF70FDEB9}" destId="{6E6B5EC1-DA74-49B7-ACFD-030FAC2844B7}" srcOrd="2" destOrd="0" presId="urn:microsoft.com/office/officeart/2008/layout/TitlePictureLineup"/>
    <dgm:cxn modelId="{4BDD0C43-2C3F-4470-A43C-FFB193058F21}" type="presParOf" srcId="{6E6B5EC1-DA74-49B7-ACFD-030FAC2844B7}" destId="{AEAA2AAF-12FC-4CD1-9427-CAFE60707F56}" srcOrd="0" destOrd="0" presId="urn:microsoft.com/office/officeart/2008/layout/TitlePictureLineup"/>
    <dgm:cxn modelId="{2AA79488-6B27-426D-8601-D46E120DC0C2}" type="presParOf" srcId="{6E6B5EC1-DA74-49B7-ACFD-030FAC2844B7}" destId="{779F6B33-CE39-42CB-8CB5-2304375B940C}" srcOrd="1" destOrd="0" presId="urn:microsoft.com/office/officeart/2008/layout/TitlePictureLineup"/>
    <dgm:cxn modelId="{487794C8-D36D-45DF-B300-6ACD3536D675}" type="presParOf" srcId="{6E6B5EC1-DA74-49B7-ACFD-030FAC2844B7}" destId="{92347EFF-983D-41F6-87F0-F80485A7AF45}" srcOrd="2" destOrd="0" presId="urn:microsoft.com/office/officeart/2008/layout/TitlePictureLineup"/>
    <dgm:cxn modelId="{E126C9B7-7396-4BF5-ACBA-E3B13B5D00FB}" type="presParOf" srcId="{6E6B5EC1-DA74-49B7-ACFD-030FAC2844B7}" destId="{16C6F644-B014-4FF2-95A7-94195EA36433}" srcOrd="3" destOrd="0" presId="urn:microsoft.com/office/officeart/2008/layout/TitlePictureLineup"/>
    <dgm:cxn modelId="{6616FC58-6D95-42A3-8C6A-167FBA690B03}" type="presParOf" srcId="{4CC60DD0-290C-4D30-8A3D-6DDFF70FDEB9}" destId="{A55B1407-B49F-441B-8FDA-252BADAD4401}" srcOrd="3" destOrd="0" presId="urn:microsoft.com/office/officeart/2008/layout/TitlePictureLineup"/>
    <dgm:cxn modelId="{40D0A057-CCFA-4AAF-9310-40C15866E84C}" type="presParOf" srcId="{4CC60DD0-290C-4D30-8A3D-6DDFF70FDEB9}" destId="{0CACC8F8-113B-49B0-8071-B71821BDC5F9}" srcOrd="4" destOrd="0" presId="urn:microsoft.com/office/officeart/2008/layout/TitlePictureLineup"/>
    <dgm:cxn modelId="{EFBE4785-4301-4098-A221-42CDAED4C55F}" type="presParOf" srcId="{0CACC8F8-113B-49B0-8071-B71821BDC5F9}" destId="{C0E87382-A056-44DE-8142-55DF4863D9EA}" srcOrd="0" destOrd="0" presId="urn:microsoft.com/office/officeart/2008/layout/TitlePictureLineup"/>
    <dgm:cxn modelId="{9C75A139-6183-40D3-AAE7-57E1AC601532}" type="presParOf" srcId="{0CACC8F8-113B-49B0-8071-B71821BDC5F9}" destId="{EE015B19-02AC-49C6-9262-8A0236D0C978}" srcOrd="1" destOrd="0" presId="urn:microsoft.com/office/officeart/2008/layout/TitlePictureLineup"/>
    <dgm:cxn modelId="{8452B4F0-8AB2-4B76-885D-527AC9BF942D}" type="presParOf" srcId="{0CACC8F8-113B-49B0-8071-B71821BDC5F9}" destId="{9917644F-A6F6-472B-8789-C758E45461B9}" srcOrd="2" destOrd="0" presId="urn:microsoft.com/office/officeart/2008/layout/TitlePictureLineup"/>
    <dgm:cxn modelId="{75E33EFB-0F4B-4B48-A5D2-E3C25DB906BE}" type="presParOf" srcId="{0CACC8F8-113B-49B0-8071-B71821BDC5F9}" destId="{4276991C-B9F4-4039-B34B-D3BDDA224E4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9B543-584A-4E97-BC9B-E6589B954FA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BDFC469-6C17-4EB5-AF20-30BE67332355}">
      <dgm:prSet phldrT="[Text]" custT="1"/>
      <dgm:spPr/>
      <dgm:t>
        <a:bodyPr/>
        <a:lstStyle/>
        <a:p>
          <a:r>
            <a:rPr lang="th-TH" sz="2400" b="1" dirty="0">
              <a:latin typeface="Angsana New" pitchFamily="34" charset="-34"/>
              <a:ea typeface="Angsana New" pitchFamily="34" charset="-34"/>
              <a:cs typeface="Angsana New" pitchFamily="34" charset="-34"/>
            </a:rPr>
            <a:t>การกระทำที่ละเมิดลิขสิทธิ์</a:t>
          </a:r>
        </a:p>
      </dgm:t>
    </dgm:pt>
    <dgm:pt modelId="{150B7A97-FB4F-40D6-AA1C-2F70592F3123}" type="parTrans" cxnId="{A5550F5D-3AE9-4656-8FAC-EF325A1425AC}">
      <dgm:prSet/>
      <dgm:spPr/>
      <dgm:t>
        <a:bodyPr/>
        <a:lstStyle/>
        <a:p>
          <a:endParaRPr lang="th-TH"/>
        </a:p>
      </dgm:t>
    </dgm:pt>
    <dgm:pt modelId="{1545F665-3AB3-4CBA-9602-48663D1FDA7E}" type="sibTrans" cxnId="{A5550F5D-3AE9-4656-8FAC-EF325A1425AC}">
      <dgm:prSet/>
      <dgm:spPr/>
      <dgm:t>
        <a:bodyPr/>
        <a:lstStyle/>
        <a:p>
          <a:endParaRPr lang="th-TH"/>
        </a:p>
      </dgm:t>
    </dgm:pt>
    <dgm:pt modelId="{B49BFCD8-2C99-4B37-896D-C9F0E872AA46}">
      <dgm:prSet phldrT="[Text]" custT="1"/>
      <dgm:spPr/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ขาย  เสนอขาย  ให้เช่า  </a:t>
          </a:r>
          <a:br>
            <a:rPr lang="th-TH" sz="2800" b="1" dirty="0">
              <a:latin typeface="Angsana New" pitchFamily="18" charset="-34"/>
              <a:cs typeface="Angsana New" pitchFamily="18" charset="-34"/>
            </a:rPr>
          </a:br>
          <a:r>
            <a:rPr lang="th-TH" sz="2800" b="1" dirty="0">
              <a:latin typeface="Angsana New" pitchFamily="18" charset="-34"/>
              <a:cs typeface="Angsana New" pitchFamily="18" charset="-34"/>
            </a:rPr>
            <a:t>เสนอให้เช่า  ให้เช่าซื้อ</a:t>
          </a:r>
          <a:br>
            <a:rPr lang="th-TH" sz="2800" b="1" dirty="0">
              <a:latin typeface="Angsana New" pitchFamily="18" charset="-34"/>
              <a:cs typeface="Angsana New" pitchFamily="18" charset="-34"/>
            </a:rPr>
          </a:br>
          <a:r>
            <a:rPr lang="th-TH" sz="2800" b="1" dirty="0">
              <a:latin typeface="Angsana New" pitchFamily="18" charset="-34"/>
              <a:cs typeface="Angsana New" pitchFamily="18" charset="-34"/>
            </a:rPr>
            <a:t> เสนอให้เช่าซื้อ</a:t>
          </a:r>
        </a:p>
      </dgm:t>
    </dgm:pt>
    <dgm:pt modelId="{34D2F91C-DD11-4429-975D-919E6E7E5FA0}" type="parTrans" cxnId="{1A02953E-BC63-4832-A688-CC54AAFF1DF6}">
      <dgm:prSet/>
      <dgm:spPr/>
      <dgm:t>
        <a:bodyPr/>
        <a:lstStyle/>
        <a:p>
          <a:endParaRPr lang="th-TH"/>
        </a:p>
      </dgm:t>
    </dgm:pt>
    <dgm:pt modelId="{68001673-42B6-41F9-98BD-B69366EBCB70}" type="sibTrans" cxnId="{1A02953E-BC63-4832-A688-CC54AAFF1DF6}">
      <dgm:prSet/>
      <dgm:spPr/>
      <dgm:t>
        <a:bodyPr/>
        <a:lstStyle/>
        <a:p>
          <a:endParaRPr lang="th-TH"/>
        </a:p>
      </dgm:t>
    </dgm:pt>
    <dgm:pt modelId="{13C8B6A3-05E9-4A4A-A38E-D60F6564BCE4}">
      <dgm:prSet phldrT="[Text]" custT="1"/>
      <dgm:spPr/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เผยแพร่ต่อสาธารณชน</a:t>
          </a:r>
        </a:p>
      </dgm:t>
    </dgm:pt>
    <dgm:pt modelId="{A0362EF8-E9F6-48E4-914A-F3EE607A316B}" type="parTrans" cxnId="{13DD0DD8-C01A-46AD-B9C3-28A3C2700654}">
      <dgm:prSet/>
      <dgm:spPr/>
      <dgm:t>
        <a:bodyPr/>
        <a:lstStyle/>
        <a:p>
          <a:endParaRPr lang="th-TH"/>
        </a:p>
      </dgm:t>
    </dgm:pt>
    <dgm:pt modelId="{0FA52E62-0A45-4FAD-90E7-52B1B9B4E6FD}" type="sibTrans" cxnId="{13DD0DD8-C01A-46AD-B9C3-28A3C2700654}">
      <dgm:prSet/>
      <dgm:spPr/>
      <dgm:t>
        <a:bodyPr/>
        <a:lstStyle/>
        <a:p>
          <a:endParaRPr lang="th-TH"/>
        </a:p>
      </dgm:t>
    </dgm:pt>
    <dgm:pt modelId="{DD60A22D-6D63-4528-8154-3E27964060DB}">
      <dgm:prSet phldrT="[Text]" custT="1"/>
      <dgm:spPr/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แจกจ่าย ในลักษณะที่ก่อให้เกิดความเสียหายแก่เจ้าของลิขสิทธิ์</a:t>
          </a:r>
        </a:p>
      </dgm:t>
    </dgm:pt>
    <dgm:pt modelId="{8421483F-8803-4ABD-A7CA-C27A79DBB174}" type="parTrans" cxnId="{E3A054B4-5438-4E60-B9F4-57A714A77EA9}">
      <dgm:prSet/>
      <dgm:spPr/>
      <dgm:t>
        <a:bodyPr/>
        <a:lstStyle/>
        <a:p>
          <a:endParaRPr lang="th-TH"/>
        </a:p>
      </dgm:t>
    </dgm:pt>
    <dgm:pt modelId="{0C1BB6BA-6B05-4FE5-AC0B-FA3A4BC63BAF}" type="sibTrans" cxnId="{E3A054B4-5438-4E60-B9F4-57A714A77EA9}">
      <dgm:prSet/>
      <dgm:spPr/>
      <dgm:t>
        <a:bodyPr/>
        <a:lstStyle/>
        <a:p>
          <a:endParaRPr lang="th-TH"/>
        </a:p>
      </dgm:t>
    </dgm:pt>
    <dgm:pt modelId="{998529E2-8134-4637-808E-9E936776469D}">
      <dgm:prSet phldrT="[Text]" custT="1"/>
      <dgm:spPr/>
      <dgm:t>
        <a:bodyPr/>
        <a:lstStyle/>
        <a:p>
          <a:r>
            <a:rPr lang="th-TH" sz="2800" b="1" dirty="0">
              <a:latin typeface="Angsana New" pitchFamily="18" charset="-34"/>
              <a:cs typeface="Angsana New" pitchFamily="18" charset="-34"/>
            </a:rPr>
            <a:t>นำหรือสั่งเข้ามาในราชอาณาจักร</a:t>
          </a:r>
        </a:p>
      </dgm:t>
    </dgm:pt>
    <dgm:pt modelId="{91335DB6-CABA-428D-A0BE-B3265402E6C1}" type="parTrans" cxnId="{B641F1FE-2A46-4488-8D02-45B8B6CCB384}">
      <dgm:prSet/>
      <dgm:spPr/>
      <dgm:t>
        <a:bodyPr/>
        <a:lstStyle/>
        <a:p>
          <a:endParaRPr lang="th-TH"/>
        </a:p>
      </dgm:t>
    </dgm:pt>
    <dgm:pt modelId="{E8CBB9CB-B35B-4C93-A45D-F8C89B5642A0}" type="sibTrans" cxnId="{B641F1FE-2A46-4488-8D02-45B8B6CCB384}">
      <dgm:prSet/>
      <dgm:spPr/>
      <dgm:t>
        <a:bodyPr/>
        <a:lstStyle/>
        <a:p>
          <a:endParaRPr lang="th-TH"/>
        </a:p>
      </dgm:t>
    </dgm:pt>
    <dgm:pt modelId="{B88322DD-ADDD-457B-97C1-81F15E7919CE}" type="pres">
      <dgm:prSet presAssocID="{D969B543-584A-4E97-BC9B-E6589B954FA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3B4DBE-425A-44BB-A465-996E5A3955A0}" type="pres">
      <dgm:prSet presAssocID="{D969B543-584A-4E97-BC9B-E6589B954FA0}" presName="matrix" presStyleCnt="0"/>
      <dgm:spPr/>
    </dgm:pt>
    <dgm:pt modelId="{33687800-FD6E-4265-9495-552FCFD9EEF5}" type="pres">
      <dgm:prSet presAssocID="{D969B543-584A-4E97-BC9B-E6589B954FA0}" presName="tile1" presStyleLbl="node1" presStyleIdx="0" presStyleCnt="4" custScaleX="102362" custLinFactNeighborX="1181"/>
      <dgm:spPr/>
    </dgm:pt>
    <dgm:pt modelId="{7F401FA4-9067-4C4E-866E-18053890D515}" type="pres">
      <dgm:prSet presAssocID="{D969B543-584A-4E97-BC9B-E6589B954FA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A74953-33C1-4CB0-B800-C01A31C5F421}" type="pres">
      <dgm:prSet presAssocID="{D969B543-584A-4E97-BC9B-E6589B954FA0}" presName="tile2" presStyleLbl="node1" presStyleIdx="1" presStyleCnt="4" custLinFactNeighborX="3449"/>
      <dgm:spPr/>
    </dgm:pt>
    <dgm:pt modelId="{B71324D4-6748-4172-AFE8-BEB3BBC90FC8}" type="pres">
      <dgm:prSet presAssocID="{D969B543-584A-4E97-BC9B-E6589B954FA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AFE03B3-2B41-470D-9A6A-29376195BDB5}" type="pres">
      <dgm:prSet presAssocID="{D969B543-584A-4E97-BC9B-E6589B954FA0}" presName="tile3" presStyleLbl="node1" presStyleIdx="2" presStyleCnt="4"/>
      <dgm:spPr/>
    </dgm:pt>
    <dgm:pt modelId="{C710E12F-F84C-4050-9B76-2DE0B98DEC7C}" type="pres">
      <dgm:prSet presAssocID="{D969B543-584A-4E97-BC9B-E6589B954FA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A516D8-26A8-45C2-98F5-BDDCD824DD38}" type="pres">
      <dgm:prSet presAssocID="{D969B543-584A-4E97-BC9B-E6589B954FA0}" presName="tile4" presStyleLbl="node1" presStyleIdx="3" presStyleCnt="4"/>
      <dgm:spPr/>
    </dgm:pt>
    <dgm:pt modelId="{5C5DCDE2-3E96-4D16-BD17-B458800E594D}" type="pres">
      <dgm:prSet presAssocID="{D969B543-584A-4E97-BC9B-E6589B954FA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C934E48-8C02-4744-AFE3-4D32DCEB6385}" type="pres">
      <dgm:prSet presAssocID="{D969B543-584A-4E97-BC9B-E6589B954FA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2C48F06-0907-4227-BBBA-E17F2500EE7B}" type="presOf" srcId="{D969B543-584A-4E97-BC9B-E6589B954FA0}" destId="{B88322DD-ADDD-457B-97C1-81F15E7919CE}" srcOrd="0" destOrd="0" presId="urn:microsoft.com/office/officeart/2005/8/layout/matrix1"/>
    <dgm:cxn modelId="{D7398D08-C5D9-4949-B237-60BC472F6919}" type="presOf" srcId="{998529E2-8134-4637-808E-9E936776469D}" destId="{5C5DCDE2-3E96-4D16-BD17-B458800E594D}" srcOrd="1" destOrd="0" presId="urn:microsoft.com/office/officeart/2005/8/layout/matrix1"/>
    <dgm:cxn modelId="{C457F327-D00E-4A66-B5A9-C661C1FA77B6}" type="presOf" srcId="{DD60A22D-6D63-4528-8154-3E27964060DB}" destId="{C710E12F-F84C-4050-9B76-2DE0B98DEC7C}" srcOrd="1" destOrd="0" presId="urn:microsoft.com/office/officeart/2005/8/layout/matrix1"/>
    <dgm:cxn modelId="{FAA54831-9509-48C8-A73F-0850C0BCF1B3}" type="presOf" srcId="{B49BFCD8-2C99-4B37-896D-C9F0E872AA46}" destId="{7F401FA4-9067-4C4E-866E-18053890D515}" srcOrd="1" destOrd="0" presId="urn:microsoft.com/office/officeart/2005/8/layout/matrix1"/>
    <dgm:cxn modelId="{1A02953E-BC63-4832-A688-CC54AAFF1DF6}" srcId="{4BDFC469-6C17-4EB5-AF20-30BE67332355}" destId="{B49BFCD8-2C99-4B37-896D-C9F0E872AA46}" srcOrd="0" destOrd="0" parTransId="{34D2F91C-DD11-4429-975D-919E6E7E5FA0}" sibTransId="{68001673-42B6-41F9-98BD-B69366EBCB70}"/>
    <dgm:cxn modelId="{A5550F5D-3AE9-4656-8FAC-EF325A1425AC}" srcId="{D969B543-584A-4E97-BC9B-E6589B954FA0}" destId="{4BDFC469-6C17-4EB5-AF20-30BE67332355}" srcOrd="0" destOrd="0" parTransId="{150B7A97-FB4F-40D6-AA1C-2F70592F3123}" sibTransId="{1545F665-3AB3-4CBA-9602-48663D1FDA7E}"/>
    <dgm:cxn modelId="{5AE82E75-1454-4E4E-9A29-31CCDA57A948}" type="presOf" srcId="{13C8B6A3-05E9-4A4A-A38E-D60F6564BCE4}" destId="{D6A74953-33C1-4CB0-B800-C01A31C5F421}" srcOrd="0" destOrd="0" presId="urn:microsoft.com/office/officeart/2005/8/layout/matrix1"/>
    <dgm:cxn modelId="{6CBB6D7D-62FD-46ED-ADDC-3310B540A76A}" type="presOf" srcId="{13C8B6A3-05E9-4A4A-A38E-D60F6564BCE4}" destId="{B71324D4-6748-4172-AFE8-BEB3BBC90FC8}" srcOrd="1" destOrd="0" presId="urn:microsoft.com/office/officeart/2005/8/layout/matrix1"/>
    <dgm:cxn modelId="{CCAF0F98-51DD-4680-B787-7CA49C4A6DED}" type="presOf" srcId="{4BDFC469-6C17-4EB5-AF20-30BE67332355}" destId="{EC934E48-8C02-4744-AFE3-4D32DCEB6385}" srcOrd="0" destOrd="0" presId="urn:microsoft.com/office/officeart/2005/8/layout/matrix1"/>
    <dgm:cxn modelId="{5704CBA6-D225-48E2-A8DA-354BCF651932}" type="presOf" srcId="{998529E2-8134-4637-808E-9E936776469D}" destId="{34A516D8-26A8-45C2-98F5-BDDCD824DD38}" srcOrd="0" destOrd="0" presId="urn:microsoft.com/office/officeart/2005/8/layout/matrix1"/>
    <dgm:cxn modelId="{E3A054B4-5438-4E60-B9F4-57A714A77EA9}" srcId="{4BDFC469-6C17-4EB5-AF20-30BE67332355}" destId="{DD60A22D-6D63-4528-8154-3E27964060DB}" srcOrd="2" destOrd="0" parTransId="{8421483F-8803-4ABD-A7CA-C27A79DBB174}" sibTransId="{0C1BB6BA-6B05-4FE5-AC0B-FA3A4BC63BAF}"/>
    <dgm:cxn modelId="{F8F1BABD-2FA9-4536-A040-C1F3D2BA8FAE}" type="presOf" srcId="{DD60A22D-6D63-4528-8154-3E27964060DB}" destId="{7AFE03B3-2B41-470D-9A6A-29376195BDB5}" srcOrd="0" destOrd="0" presId="urn:microsoft.com/office/officeart/2005/8/layout/matrix1"/>
    <dgm:cxn modelId="{13DD0DD8-C01A-46AD-B9C3-28A3C2700654}" srcId="{4BDFC469-6C17-4EB5-AF20-30BE67332355}" destId="{13C8B6A3-05E9-4A4A-A38E-D60F6564BCE4}" srcOrd="1" destOrd="0" parTransId="{A0362EF8-E9F6-48E4-914A-F3EE607A316B}" sibTransId="{0FA52E62-0A45-4FAD-90E7-52B1B9B4E6FD}"/>
    <dgm:cxn modelId="{9D4334F7-34A4-47C5-96BA-D35FBC2E6B42}" type="presOf" srcId="{B49BFCD8-2C99-4B37-896D-C9F0E872AA46}" destId="{33687800-FD6E-4265-9495-552FCFD9EEF5}" srcOrd="0" destOrd="0" presId="urn:microsoft.com/office/officeart/2005/8/layout/matrix1"/>
    <dgm:cxn modelId="{B641F1FE-2A46-4488-8D02-45B8B6CCB384}" srcId="{4BDFC469-6C17-4EB5-AF20-30BE67332355}" destId="{998529E2-8134-4637-808E-9E936776469D}" srcOrd="3" destOrd="0" parTransId="{91335DB6-CABA-428D-A0BE-B3265402E6C1}" sibTransId="{E8CBB9CB-B35B-4C93-A45D-F8C89B5642A0}"/>
    <dgm:cxn modelId="{DF2DB5E2-9790-4762-AF1E-A908D64B5513}" type="presParOf" srcId="{B88322DD-ADDD-457B-97C1-81F15E7919CE}" destId="{063B4DBE-425A-44BB-A465-996E5A3955A0}" srcOrd="0" destOrd="0" presId="urn:microsoft.com/office/officeart/2005/8/layout/matrix1"/>
    <dgm:cxn modelId="{6E5E6764-3D2E-482B-9153-B26E72F208B2}" type="presParOf" srcId="{063B4DBE-425A-44BB-A465-996E5A3955A0}" destId="{33687800-FD6E-4265-9495-552FCFD9EEF5}" srcOrd="0" destOrd="0" presId="urn:microsoft.com/office/officeart/2005/8/layout/matrix1"/>
    <dgm:cxn modelId="{0FCA132C-7E82-4A7D-82ED-DE9722EE87A4}" type="presParOf" srcId="{063B4DBE-425A-44BB-A465-996E5A3955A0}" destId="{7F401FA4-9067-4C4E-866E-18053890D515}" srcOrd="1" destOrd="0" presId="urn:microsoft.com/office/officeart/2005/8/layout/matrix1"/>
    <dgm:cxn modelId="{F86BE32B-2B32-4E5C-9423-CB252A48DA49}" type="presParOf" srcId="{063B4DBE-425A-44BB-A465-996E5A3955A0}" destId="{D6A74953-33C1-4CB0-B800-C01A31C5F421}" srcOrd="2" destOrd="0" presId="urn:microsoft.com/office/officeart/2005/8/layout/matrix1"/>
    <dgm:cxn modelId="{DDCD41E1-2D3D-472B-8595-E9CCD5F0C2DA}" type="presParOf" srcId="{063B4DBE-425A-44BB-A465-996E5A3955A0}" destId="{B71324D4-6748-4172-AFE8-BEB3BBC90FC8}" srcOrd="3" destOrd="0" presId="urn:microsoft.com/office/officeart/2005/8/layout/matrix1"/>
    <dgm:cxn modelId="{FACE8700-642C-4326-9D6D-0DC1552307AC}" type="presParOf" srcId="{063B4DBE-425A-44BB-A465-996E5A3955A0}" destId="{7AFE03B3-2B41-470D-9A6A-29376195BDB5}" srcOrd="4" destOrd="0" presId="urn:microsoft.com/office/officeart/2005/8/layout/matrix1"/>
    <dgm:cxn modelId="{B792BF0D-40F5-44B2-8EE5-CA26F1A567D4}" type="presParOf" srcId="{063B4DBE-425A-44BB-A465-996E5A3955A0}" destId="{C710E12F-F84C-4050-9B76-2DE0B98DEC7C}" srcOrd="5" destOrd="0" presId="urn:microsoft.com/office/officeart/2005/8/layout/matrix1"/>
    <dgm:cxn modelId="{569BCBD1-BE9D-425F-9C98-D844B72370B5}" type="presParOf" srcId="{063B4DBE-425A-44BB-A465-996E5A3955A0}" destId="{34A516D8-26A8-45C2-98F5-BDDCD824DD38}" srcOrd="6" destOrd="0" presId="urn:microsoft.com/office/officeart/2005/8/layout/matrix1"/>
    <dgm:cxn modelId="{78B16453-F212-49DA-8421-569C3040C488}" type="presParOf" srcId="{063B4DBE-425A-44BB-A465-996E5A3955A0}" destId="{5C5DCDE2-3E96-4D16-BD17-B458800E594D}" srcOrd="7" destOrd="0" presId="urn:microsoft.com/office/officeart/2005/8/layout/matrix1"/>
    <dgm:cxn modelId="{A3DB3621-5DFF-40E7-A752-DDD0C381D684}" type="presParOf" srcId="{B88322DD-ADDD-457B-97C1-81F15E7919CE}" destId="{EC934E48-8C02-4744-AFE3-4D32DCEB63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8837D-F460-4750-87D2-FBD0315DB259}">
      <dsp:nvSpPr>
        <dsp:cNvPr id="0" name=""/>
        <dsp:cNvSpPr/>
      </dsp:nvSpPr>
      <dsp:spPr>
        <a:xfrm rot="16200000">
          <a:off x="542032" y="-542032"/>
          <a:ext cx="2276140" cy="33602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th-TH" sz="2800" b="1" kern="1200" dirty="0">
              <a:latin typeface="Angsana New" pitchFamily="18" charset="-34"/>
              <a:cs typeface="Angsana New" pitchFamily="18" charset="-34"/>
            </a:rPr>
          </a:b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สิทธิที่จะได้รับข่าวสารที่เกี่ยวกับสินค้า</a:t>
          </a:r>
        </a:p>
      </dsp:txBody>
      <dsp:txXfrm rot="5400000">
        <a:off x="0" y="0"/>
        <a:ext cx="3360204" cy="1707105"/>
      </dsp:txXfrm>
    </dsp:sp>
    <dsp:sp modelId="{D294BCA7-E888-4D67-B5C4-B84A6C0387AF}">
      <dsp:nvSpPr>
        <dsp:cNvPr id="0" name=""/>
        <dsp:cNvSpPr/>
      </dsp:nvSpPr>
      <dsp:spPr>
        <a:xfrm>
          <a:off x="3360204" y="0"/>
          <a:ext cx="3360204" cy="22761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th-TH" sz="2800" b="1" kern="1200" dirty="0">
              <a:latin typeface="Angsana New" pitchFamily="18" charset="-34"/>
              <a:cs typeface="Angsana New" pitchFamily="18" charset="-34"/>
            </a:rPr>
          </a:b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สิทธิที่จะได้รับความปลอดภัยจากการใช้สินค้าหรือบริการ</a:t>
          </a:r>
        </a:p>
      </dsp:txBody>
      <dsp:txXfrm>
        <a:off x="3360204" y="0"/>
        <a:ext cx="3360204" cy="1707105"/>
      </dsp:txXfrm>
    </dsp:sp>
    <dsp:sp modelId="{8D5938DB-CE6D-403E-BA32-17C1506EC0F2}">
      <dsp:nvSpPr>
        <dsp:cNvPr id="0" name=""/>
        <dsp:cNvSpPr/>
      </dsp:nvSpPr>
      <dsp:spPr>
        <a:xfrm rot="10800000">
          <a:off x="0" y="2276140"/>
          <a:ext cx="3360204" cy="22761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สิทธิที่จะได้รับความเป็นธรรม</a:t>
          </a:r>
        </a:p>
      </dsp:txBody>
      <dsp:txXfrm rot="10800000">
        <a:off x="0" y="2845174"/>
        <a:ext cx="3360204" cy="1707105"/>
      </dsp:txXfrm>
    </dsp:sp>
    <dsp:sp modelId="{7ECAF9E3-FC31-4F03-93A0-743A5BC6BB7D}">
      <dsp:nvSpPr>
        <dsp:cNvPr id="0" name=""/>
        <dsp:cNvSpPr/>
      </dsp:nvSpPr>
      <dsp:spPr>
        <a:xfrm rot="5400000">
          <a:off x="3902236" y="1734108"/>
          <a:ext cx="2276140" cy="33602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สิทธิที่จะได้รับการพิจารณาและชดเชยความเสียหาย</a:t>
          </a:r>
        </a:p>
      </dsp:txBody>
      <dsp:txXfrm rot="-5400000">
        <a:off x="3360204" y="2845174"/>
        <a:ext cx="3360204" cy="1707105"/>
      </dsp:txXfrm>
    </dsp:sp>
    <dsp:sp modelId="{D6802062-7C63-45A3-B505-0EA2D2853C50}">
      <dsp:nvSpPr>
        <dsp:cNvPr id="0" name=""/>
        <dsp:cNvSpPr/>
      </dsp:nvSpPr>
      <dsp:spPr>
        <a:xfrm>
          <a:off x="2090067" y="1707105"/>
          <a:ext cx="2540273" cy="113807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สิทธิผู้บริโภค</a:t>
          </a:r>
        </a:p>
      </dsp:txBody>
      <dsp:txXfrm>
        <a:off x="2145623" y="1762661"/>
        <a:ext cx="2429161" cy="1026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7C8F-7738-40DF-9B26-25A42D7E9784}">
      <dsp:nvSpPr>
        <dsp:cNvPr id="0" name=""/>
        <dsp:cNvSpPr/>
      </dsp:nvSpPr>
      <dsp:spPr>
        <a:xfrm>
          <a:off x="1654" y="790705"/>
          <a:ext cx="0" cy="463565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CCFA0-7BDE-44FC-9C69-E486AB32FBBB}">
      <dsp:nvSpPr>
        <dsp:cNvPr id="0" name=""/>
        <dsp:cNvSpPr/>
      </dsp:nvSpPr>
      <dsp:spPr>
        <a:xfrm>
          <a:off x="130423" y="864101"/>
          <a:ext cx="2438095" cy="20860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26386-085F-4F01-B52D-48190C8F2227}">
      <dsp:nvSpPr>
        <dsp:cNvPr id="0" name=""/>
        <dsp:cNvSpPr/>
      </dsp:nvSpPr>
      <dsp:spPr>
        <a:xfrm>
          <a:off x="130423" y="3031271"/>
          <a:ext cx="2438095" cy="239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4476-1664-499A-AE7B-85EED4020640}">
      <dsp:nvSpPr>
        <dsp:cNvPr id="0" name=""/>
        <dsp:cNvSpPr/>
      </dsp:nvSpPr>
      <dsp:spPr>
        <a:xfrm>
          <a:off x="1654" y="275633"/>
          <a:ext cx="2575362" cy="51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การโฆษณา</a:t>
          </a:r>
        </a:p>
      </dsp:txBody>
      <dsp:txXfrm>
        <a:off x="1654" y="275633"/>
        <a:ext cx="2575362" cy="515072"/>
      </dsp:txXfrm>
    </dsp:sp>
    <dsp:sp modelId="{AEAA2AAF-12FC-4CD1-9427-CAFE60707F56}">
      <dsp:nvSpPr>
        <dsp:cNvPr id="0" name=""/>
        <dsp:cNvSpPr/>
      </dsp:nvSpPr>
      <dsp:spPr>
        <a:xfrm>
          <a:off x="2960790" y="790705"/>
          <a:ext cx="0" cy="463565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F6B33-CE39-42CB-8CB5-2304375B940C}">
      <dsp:nvSpPr>
        <dsp:cNvPr id="0" name=""/>
        <dsp:cNvSpPr/>
      </dsp:nvSpPr>
      <dsp:spPr>
        <a:xfrm>
          <a:off x="3089558" y="864101"/>
          <a:ext cx="2438095" cy="2086043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47EFF-983D-41F6-87F0-F80485A7AF45}">
      <dsp:nvSpPr>
        <dsp:cNvPr id="0" name=""/>
        <dsp:cNvSpPr/>
      </dsp:nvSpPr>
      <dsp:spPr>
        <a:xfrm>
          <a:off x="3089558" y="3031271"/>
          <a:ext cx="2438095" cy="239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6F644-B014-4FF2-95A7-94195EA36433}">
      <dsp:nvSpPr>
        <dsp:cNvPr id="0" name=""/>
        <dsp:cNvSpPr/>
      </dsp:nvSpPr>
      <dsp:spPr>
        <a:xfrm>
          <a:off x="2960790" y="275633"/>
          <a:ext cx="2575362" cy="51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ฉลากสินค้า</a:t>
          </a:r>
        </a:p>
      </dsp:txBody>
      <dsp:txXfrm>
        <a:off x="2960790" y="275633"/>
        <a:ext cx="2575362" cy="515072"/>
      </dsp:txXfrm>
    </dsp:sp>
    <dsp:sp modelId="{C0E87382-A056-44DE-8142-55DF4863D9EA}">
      <dsp:nvSpPr>
        <dsp:cNvPr id="0" name=""/>
        <dsp:cNvSpPr/>
      </dsp:nvSpPr>
      <dsp:spPr>
        <a:xfrm>
          <a:off x="5919926" y="790705"/>
          <a:ext cx="0" cy="463565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15B19-02AC-49C6-9262-8A0236D0C978}">
      <dsp:nvSpPr>
        <dsp:cNvPr id="0" name=""/>
        <dsp:cNvSpPr/>
      </dsp:nvSpPr>
      <dsp:spPr>
        <a:xfrm>
          <a:off x="6048694" y="864101"/>
          <a:ext cx="2438095" cy="2086043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7644F-A6F6-472B-8789-C758E45461B9}">
      <dsp:nvSpPr>
        <dsp:cNvPr id="0" name=""/>
        <dsp:cNvSpPr/>
      </dsp:nvSpPr>
      <dsp:spPr>
        <a:xfrm>
          <a:off x="6048694" y="3031271"/>
          <a:ext cx="2438095" cy="239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6991C-B9F4-4039-B34B-D3BDDA224E48}">
      <dsp:nvSpPr>
        <dsp:cNvPr id="0" name=""/>
        <dsp:cNvSpPr/>
      </dsp:nvSpPr>
      <dsp:spPr>
        <a:xfrm>
          <a:off x="5919926" y="275633"/>
          <a:ext cx="2575362" cy="51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สัญญา</a:t>
          </a:r>
        </a:p>
      </dsp:txBody>
      <dsp:txXfrm>
        <a:off x="5919926" y="275633"/>
        <a:ext cx="2575362" cy="515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87800-FD6E-4265-9495-552FCFD9EEF5}">
      <dsp:nvSpPr>
        <dsp:cNvPr id="0" name=""/>
        <dsp:cNvSpPr/>
      </dsp:nvSpPr>
      <dsp:spPr>
        <a:xfrm rot="16200000">
          <a:off x="36856" y="-22387"/>
          <a:ext cx="2463241" cy="250801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ขาย  เสนอขาย  ให้เช่า  </a:t>
          </a:r>
          <a:br>
            <a:rPr lang="th-TH" sz="2800" b="1" kern="1200" dirty="0">
              <a:latin typeface="Angsana New" pitchFamily="18" charset="-34"/>
              <a:cs typeface="Angsana New" pitchFamily="18" charset="-34"/>
            </a:rPr>
          </a:b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เสนอให้เช่า  ให้เช่าซื้อ</a:t>
          </a:r>
          <a:br>
            <a:rPr lang="th-TH" sz="2800" b="1" kern="1200" dirty="0">
              <a:latin typeface="Angsana New" pitchFamily="18" charset="-34"/>
              <a:cs typeface="Angsana New" pitchFamily="18" charset="-34"/>
            </a:rPr>
          </a:b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 เสนอให้เช่าซื้อ</a:t>
          </a:r>
        </a:p>
      </dsp:txBody>
      <dsp:txXfrm rot="5400000">
        <a:off x="14468" y="0"/>
        <a:ext cx="2508017" cy="1847431"/>
      </dsp:txXfrm>
    </dsp:sp>
    <dsp:sp modelId="{D6A74953-33C1-4CB0-B800-C01A31C5F421}">
      <dsp:nvSpPr>
        <dsp:cNvPr id="0" name=""/>
        <dsp:cNvSpPr/>
      </dsp:nvSpPr>
      <dsp:spPr>
        <a:xfrm>
          <a:off x="2464613" y="0"/>
          <a:ext cx="2450145" cy="246324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เผยแพร่ต่อสาธารณชน</a:t>
          </a:r>
        </a:p>
      </dsp:txBody>
      <dsp:txXfrm>
        <a:off x="2464613" y="0"/>
        <a:ext cx="2450145" cy="1847431"/>
      </dsp:txXfrm>
    </dsp:sp>
    <dsp:sp modelId="{7AFE03B3-2B41-470D-9A6A-29376195BDB5}">
      <dsp:nvSpPr>
        <dsp:cNvPr id="0" name=""/>
        <dsp:cNvSpPr/>
      </dsp:nvSpPr>
      <dsp:spPr>
        <a:xfrm rot="10800000">
          <a:off x="14468" y="2463241"/>
          <a:ext cx="2450145" cy="246324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แจกจ่าย ในลักษณะที่ก่อให้เกิดความเสียหายแก่เจ้าของลิขสิทธิ์</a:t>
          </a:r>
        </a:p>
      </dsp:txBody>
      <dsp:txXfrm rot="10800000">
        <a:off x="14468" y="3079051"/>
        <a:ext cx="2450145" cy="1847431"/>
      </dsp:txXfrm>
    </dsp:sp>
    <dsp:sp modelId="{34A516D8-26A8-45C2-98F5-BDDCD824DD38}">
      <dsp:nvSpPr>
        <dsp:cNvPr id="0" name=""/>
        <dsp:cNvSpPr/>
      </dsp:nvSpPr>
      <dsp:spPr>
        <a:xfrm rot="5400000">
          <a:off x="2458064" y="2469789"/>
          <a:ext cx="2463241" cy="245014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itchFamily="18" charset="-34"/>
              <a:cs typeface="Angsana New" pitchFamily="18" charset="-34"/>
            </a:rPr>
            <a:t>นำหรือสั่งเข้ามาในราชอาณาจักร</a:t>
          </a:r>
        </a:p>
      </dsp:txBody>
      <dsp:txXfrm rot="-5400000">
        <a:off x="2464613" y="3079051"/>
        <a:ext cx="2450145" cy="1847431"/>
      </dsp:txXfrm>
    </dsp:sp>
    <dsp:sp modelId="{EC934E48-8C02-4744-AFE3-4D32DCEB6385}">
      <dsp:nvSpPr>
        <dsp:cNvPr id="0" name=""/>
        <dsp:cNvSpPr/>
      </dsp:nvSpPr>
      <dsp:spPr>
        <a:xfrm>
          <a:off x="1715101" y="1847431"/>
          <a:ext cx="1470087" cy="123162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34" charset="-34"/>
              <a:ea typeface="Angsana New" pitchFamily="34" charset="-34"/>
              <a:cs typeface="Angsana New" pitchFamily="34" charset="-34"/>
            </a:rPr>
            <a:t>การกระทำที่ละเมิดลิขสิทธิ์</a:t>
          </a:r>
        </a:p>
      </dsp:txBody>
      <dsp:txXfrm>
        <a:off x="1775224" y="1907554"/>
        <a:ext cx="1349841" cy="1111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10F44-AC8A-4633-A7CE-7B459809BBD4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108FA4-DD4C-4A4F-B21C-956E69FC99D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3528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4109C3-6E77-45B7-A796-759F9D4F6A60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D75E8-26F3-4C6A-B806-D170321F11C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28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2970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D952A-B01A-4B53-9850-7D7B47F314C9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z="2000"/>
              <a:t>		 </a:t>
            </a:r>
          </a:p>
          <a:p>
            <a:pPr eaLnBrk="1" hangingPunct="1">
              <a:spcBef>
                <a:spcPct val="0"/>
              </a:spcBef>
            </a:pPr>
            <a:endParaRPr lang="th-TH"/>
          </a:p>
          <a:p>
            <a:pPr eaLnBrk="1" hangingPunct="1">
              <a:spcBef>
                <a:spcPct val="0"/>
              </a:spcBef>
            </a:pPr>
            <a:endParaRPr lang="th-TH" b="1"/>
          </a:p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2A7E93-78AA-41E0-B28C-D2EBE0209661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534F5-1ACC-427E-B4F3-0208AE56EE46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z="1200" b="1"/>
          </a:p>
          <a:p>
            <a:pPr eaLnBrk="1" hangingPunct="1">
              <a:spcBef>
                <a:spcPct val="0"/>
              </a:spcBef>
            </a:pPr>
            <a:r>
              <a:rPr lang="th-TH" sz="1200" b="1"/>
              <a:t>	</a:t>
            </a:r>
            <a:endParaRPr lang="th-TH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6E38D-1E74-4686-AC28-06DECEE609A2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F1AA8-38B6-4570-8991-6DFD24C811D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3482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5FBD75-F979-4B0B-94AD-B8A3829C7FF1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3584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BA006-087C-4393-BE04-4C6F7663AA47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4A3D-F42B-47C2-9B93-F7FDEB5D9636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E89E-354B-4E21-BFBC-5307FFF0A18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21EC-6273-45DB-A73C-5F3D82840258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36AA-88C5-4717-80E6-0EA77FDB3F3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4BC8-FC71-4F8A-9CE8-B27EBE6B7EB8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4E2D-F558-4A4A-BD61-18E089E835D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0890-996A-4CF0-A663-8E1DD1DC9A94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B753-A3F4-4E69-B9AE-8197537CDC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4024-F3AA-48F7-8C26-8EDBE40DEF46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8F16-B26D-4FDE-B983-4FD91F88092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4E27-6257-4E24-8730-84A5E7FFF4A9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3E73-8D0C-47E0-A3BB-55AA75F0EBC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2F61-5BC4-4CCB-9A69-A398FA515B15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E47E-DC51-4004-8A0A-FB5B46FA973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8809-03F9-441A-983C-CAC71C8CE9EE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38C4-1A2F-4870-A676-E00D1DC3667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20D0-F658-4B3C-8D4E-2749434EEB35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ED85-1F54-4038-A98A-9FAC52D5D0C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C4B1-C811-45C7-AE2D-048BC48D535D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34D-DF23-4B0D-8C5A-200D8F38A52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733A-923C-4500-927F-0720FE191D1D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9523-5E9D-4855-8CF2-314D1B2EB9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23195-7D9C-433A-8179-8498EA14E1B7}" type="datetimeFigureOut">
              <a:rPr lang="th-TH"/>
              <a:pPr>
                <a:defRPr/>
              </a:pPr>
              <a:t>05/09/64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49A013-4052-4887-BE06-4F0D60F79F1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รูปภาพ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576"/>
            <a:ext cx="9144000" cy="78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ชื่อเรื่องรอง 2"/>
          <p:cNvSpPr txBox="1">
            <a:spLocks/>
          </p:cNvSpPr>
          <p:nvPr/>
        </p:nvSpPr>
        <p:spPr bwMode="auto">
          <a:xfrm>
            <a:off x="-187669" y="4898891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th-TH" sz="6000" b="1">
              <a:solidFill>
                <a:schemeClr val="tx2"/>
              </a:solidFill>
              <a:latin typeface="Angsana New" pitchFamily="18" charset="-34"/>
            </a:endParaRPr>
          </a:p>
        </p:txBody>
      </p: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10"/>
          <p:cNvGrpSpPr>
            <a:grpSpLocks/>
          </p:cNvGrpSpPr>
          <p:nvPr/>
        </p:nvGrpSpPr>
        <p:grpSpPr bwMode="auto">
          <a:xfrm>
            <a:off x="1043608" y="4298121"/>
            <a:ext cx="3439791" cy="931466"/>
            <a:chOff x="-323850" y="-171450"/>
            <a:chExt cx="3439791" cy="931466"/>
          </a:xfrm>
        </p:grpSpPr>
        <p:sp>
          <p:nvSpPr>
            <p:cNvPr id="12" name="แผนผังลําดับงาน: กระบวนการสำรอง 11"/>
            <p:cNvSpPr/>
            <p:nvPr/>
          </p:nvSpPr>
          <p:spPr>
            <a:xfrm>
              <a:off x="-323850" y="-171450"/>
              <a:ext cx="3095625" cy="863600"/>
            </a:xfrm>
            <a:prstGeom prst="flowChartAlternateProcess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061" name="Rectangle 3"/>
            <p:cNvSpPr>
              <a:spLocks/>
            </p:cNvSpPr>
            <p:nvPr/>
          </p:nvSpPr>
          <p:spPr bwMode="auto">
            <a:xfrm>
              <a:off x="323528" y="-27384"/>
              <a:ext cx="2792413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4800" b="1" dirty="0">
                <a:latin typeface="Angsana New" pitchFamily="18" charset="-34"/>
                <a:sym typeface="TH Sarabun New Bold"/>
              </a:endParaRPr>
            </a:p>
          </p:txBody>
        </p:sp>
      </p:grpSp>
      <p:grpSp>
        <p:nvGrpSpPr>
          <p:cNvPr id="3" name="กลุ่ม 13"/>
          <p:cNvGrpSpPr>
            <a:grpSpLocks/>
          </p:cNvGrpSpPr>
          <p:nvPr/>
        </p:nvGrpSpPr>
        <p:grpSpPr bwMode="auto">
          <a:xfrm>
            <a:off x="323528" y="4623162"/>
            <a:ext cx="9121451" cy="1943100"/>
            <a:chOff x="-324544" y="5157192"/>
            <a:chExt cx="10125820" cy="1943696"/>
          </a:xfrm>
        </p:grpSpPr>
        <p:sp>
          <p:nvSpPr>
            <p:cNvPr id="15" name="Rounded Rectangle 10"/>
            <p:cNvSpPr/>
            <p:nvPr/>
          </p:nvSpPr>
          <p:spPr>
            <a:xfrm>
              <a:off x="-324544" y="5157192"/>
              <a:ext cx="9791700" cy="194369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/>
            </a:p>
          </p:txBody>
        </p:sp>
        <p:sp>
          <p:nvSpPr>
            <p:cNvPr id="2059" name="ชื่อเรื่องรอง 2"/>
            <p:cNvSpPr txBox="1">
              <a:spLocks/>
            </p:cNvSpPr>
            <p:nvPr/>
          </p:nvSpPr>
          <p:spPr bwMode="auto">
            <a:xfrm>
              <a:off x="1374826" y="5237437"/>
              <a:ext cx="8426450" cy="129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h-TH" sz="5400" b="1" dirty="0">
                  <a:solidFill>
                    <a:schemeClr val="tx2"/>
                  </a:solidFill>
                  <a:latin typeface="Angsana New" pitchFamily="18" charset="-34"/>
                </a:rPr>
                <a:t>กฎหมายคุ้มครองสิทธิของบุคคล</a:t>
              </a: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9540783-47E1-4EB0-B4F5-44B869211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8772"/>
            <a:ext cx="2880320" cy="3792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77EA9C4-8D6A-4D1E-A3AC-0CEA400AB217}"/>
              </a:ext>
            </a:extLst>
          </p:cNvPr>
          <p:cNvSpPr txBox="1"/>
          <p:nvPr/>
        </p:nvSpPr>
        <p:spPr>
          <a:xfrm>
            <a:off x="4483399" y="1340768"/>
            <a:ext cx="311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นางสาวสุพาภรณ์  ทิพย์โอสถ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9858BAB8-A6D5-48BB-8C8D-2CE0C90400CD}"/>
              </a:ext>
            </a:extLst>
          </p:cNvPr>
          <p:cNvSpPr txBox="1"/>
          <p:nvPr/>
        </p:nvSpPr>
        <p:spPr>
          <a:xfrm>
            <a:off x="4384331" y="1923068"/>
            <a:ext cx="3112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กลุ่มสาระการเรียนรู้สังคมศึกษา ศาสนาและวัฒนธรรม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0"/>
          <p:cNvSpPr/>
          <p:nvPr/>
        </p:nvSpPr>
        <p:spPr>
          <a:xfrm>
            <a:off x="257175" y="333375"/>
            <a:ext cx="5948363" cy="59531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ประเภทของเด็กที่พึงได้รับการสงเคราะห์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856347" y="2642366"/>
            <a:ext cx="1608483" cy="194186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23538" y="1612622"/>
            <a:ext cx="2157629" cy="1294577"/>
            <a:chOff x="39647" y="2740"/>
            <a:chExt cx="2157629" cy="1294577"/>
          </a:xfrm>
        </p:grpSpPr>
        <p:sp>
          <p:nvSpPr>
            <p:cNvPr id="39" name="Rounded Rectangle 38"/>
            <p:cNvSpPr/>
            <p:nvPr/>
          </p:nvSpPr>
          <p:spPr>
            <a:xfrm>
              <a:off x="39647" y="2740"/>
              <a:ext cx="2157629" cy="12945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5"/>
            <p:cNvSpPr/>
            <p:nvPr/>
          </p:nvSpPr>
          <p:spPr>
            <a:xfrm>
              <a:off x="77564" y="40657"/>
              <a:ext cx="2081795" cy="1218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cs typeface="+mj-cs"/>
                </a:rPr>
                <a:t>เด็กเร่ร่อน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 rot="5400000">
            <a:off x="856347" y="4260588"/>
            <a:ext cx="1608483" cy="194186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623538" y="3230845"/>
            <a:ext cx="2157629" cy="1294577"/>
            <a:chOff x="39647" y="1620963"/>
            <a:chExt cx="2157629" cy="1294577"/>
          </a:xfrm>
        </p:grpSpPr>
        <p:sp>
          <p:nvSpPr>
            <p:cNvPr id="37" name="Rounded Rectangle 36"/>
            <p:cNvSpPr/>
            <p:nvPr/>
          </p:nvSpPr>
          <p:spPr>
            <a:xfrm>
              <a:off x="39647" y="1620963"/>
              <a:ext cx="2157629" cy="12945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8"/>
            <p:cNvSpPr/>
            <p:nvPr/>
          </p:nvSpPr>
          <p:spPr>
            <a:xfrm>
              <a:off x="77564" y="1658880"/>
              <a:ext cx="2081795" cy="1218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cs typeface="+mj-cs"/>
                </a:rPr>
                <a:t>เด็กกำพร้า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64802" y="5069699"/>
            <a:ext cx="2859909" cy="194186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623538" y="4849067"/>
            <a:ext cx="2157629" cy="1294577"/>
            <a:chOff x="39647" y="3239185"/>
            <a:chExt cx="2157629" cy="1294577"/>
          </a:xfrm>
        </p:grpSpPr>
        <p:sp>
          <p:nvSpPr>
            <p:cNvPr id="35" name="Rounded Rectangle 34"/>
            <p:cNvSpPr/>
            <p:nvPr/>
          </p:nvSpPr>
          <p:spPr>
            <a:xfrm>
              <a:off x="39647" y="3239185"/>
              <a:ext cx="2157629" cy="12945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11"/>
            <p:cNvSpPr/>
            <p:nvPr/>
          </p:nvSpPr>
          <p:spPr>
            <a:xfrm>
              <a:off x="77564" y="3277102"/>
              <a:ext cx="2081795" cy="1218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cs typeface="+mj-cs"/>
                </a:rPr>
                <a:t>เด็กที่ถูกทอดทิ้ง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3785299" y="4260588"/>
            <a:ext cx="1608483" cy="194186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3493185" y="4849067"/>
            <a:ext cx="2157629" cy="1294577"/>
            <a:chOff x="2909294" y="3239185"/>
            <a:chExt cx="2157629" cy="1294577"/>
          </a:xfrm>
        </p:grpSpPr>
        <p:sp>
          <p:nvSpPr>
            <p:cNvPr id="33" name="Rounded Rectangle 32"/>
            <p:cNvSpPr/>
            <p:nvPr/>
          </p:nvSpPr>
          <p:spPr>
            <a:xfrm>
              <a:off x="2909294" y="3239185"/>
              <a:ext cx="2157629" cy="12945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14"/>
            <p:cNvSpPr/>
            <p:nvPr/>
          </p:nvSpPr>
          <p:spPr>
            <a:xfrm>
              <a:off x="2947211" y="3277102"/>
              <a:ext cx="2081795" cy="1218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cs typeface="+mj-cs"/>
                </a:rPr>
                <a:t>เด็กที่ผู้ปกครองไม่สามารถเลี้ยงดูได้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 rot="16200000">
            <a:off x="3785299" y="2642366"/>
            <a:ext cx="1608483" cy="194186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3493185" y="3230845"/>
            <a:ext cx="2157629" cy="1294577"/>
            <a:chOff x="2909294" y="1620963"/>
            <a:chExt cx="2157629" cy="1294577"/>
          </a:xfrm>
        </p:grpSpPr>
        <p:sp>
          <p:nvSpPr>
            <p:cNvPr id="31" name="Rounded Rectangle 30"/>
            <p:cNvSpPr/>
            <p:nvPr/>
          </p:nvSpPr>
          <p:spPr>
            <a:xfrm>
              <a:off x="2909294" y="1620963"/>
              <a:ext cx="2157629" cy="12945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17"/>
            <p:cNvSpPr/>
            <p:nvPr/>
          </p:nvSpPr>
          <p:spPr>
            <a:xfrm>
              <a:off x="2947211" y="1658880"/>
              <a:ext cx="2081795" cy="1218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เด็กที่ผู้ปกครองประกอบอาชีพไม่เหมาะสม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934449" y="2146035"/>
            <a:ext cx="2859909" cy="194186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3493185" y="1612622"/>
            <a:ext cx="2157629" cy="1294577"/>
            <a:chOff x="2909294" y="2740"/>
            <a:chExt cx="2157629" cy="1294577"/>
          </a:xfrm>
        </p:grpSpPr>
        <p:sp>
          <p:nvSpPr>
            <p:cNvPr id="29" name="Rounded Rectangle 28"/>
            <p:cNvSpPr/>
            <p:nvPr/>
          </p:nvSpPr>
          <p:spPr>
            <a:xfrm>
              <a:off x="2909294" y="2740"/>
              <a:ext cx="2157629" cy="12945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2947211" y="40657"/>
              <a:ext cx="2081795" cy="1218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เด็กที่ได้รับการเลี้ยงดูโดยมิชอบ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 rot="5400000">
            <a:off x="6642819" y="2642366"/>
            <a:ext cx="1608483" cy="194186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6362833" y="1612622"/>
            <a:ext cx="2157629" cy="1294577"/>
            <a:chOff x="5778942" y="2740"/>
            <a:chExt cx="2157629" cy="1294577"/>
          </a:xfrm>
        </p:grpSpPr>
        <p:sp>
          <p:nvSpPr>
            <p:cNvPr id="27" name="Rounded Rectangle 26"/>
            <p:cNvSpPr/>
            <p:nvPr/>
          </p:nvSpPr>
          <p:spPr>
            <a:xfrm>
              <a:off x="5778942" y="2740"/>
              <a:ext cx="2157629" cy="12945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23"/>
            <p:cNvSpPr/>
            <p:nvPr/>
          </p:nvSpPr>
          <p:spPr>
            <a:xfrm>
              <a:off x="5816859" y="40657"/>
              <a:ext cx="2081795" cy="1218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เด็กพิการ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62833" y="3230845"/>
            <a:ext cx="2157629" cy="1294577"/>
            <a:chOff x="5778942" y="1620963"/>
            <a:chExt cx="2157629" cy="1294577"/>
          </a:xfrm>
        </p:grpSpPr>
        <p:sp>
          <p:nvSpPr>
            <p:cNvPr id="25" name="Rounded Rectangle 24"/>
            <p:cNvSpPr/>
            <p:nvPr/>
          </p:nvSpPr>
          <p:spPr>
            <a:xfrm>
              <a:off x="5778942" y="1620963"/>
              <a:ext cx="2157629" cy="12945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25"/>
            <p:cNvSpPr/>
            <p:nvPr/>
          </p:nvSpPr>
          <p:spPr>
            <a:xfrm>
              <a:off x="5816859" y="1658880"/>
              <a:ext cx="2081795" cy="1218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เด็กที่อยู่ในสภาพลำบาก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75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-189591" y="625760"/>
            <a:ext cx="9649072" cy="63316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" name="แผนผังลำดับงาน: เอกสาร 12"/>
          <p:cNvSpPr/>
          <p:nvPr/>
        </p:nvSpPr>
        <p:spPr>
          <a:xfrm>
            <a:off x="-188913" y="0"/>
            <a:ext cx="9648826" cy="177323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95736" y="476672"/>
            <a:ext cx="4721781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gsana New" pitchFamily="18" charset="-34"/>
              </a:rPr>
              <a:t>กฎหมายการศึกษา</a:t>
            </a:r>
            <a:endParaRPr lang="en-US" sz="60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14" name="Picture 13" descr="http://www.vstarproject.com/vstar_photo/vstarnews/images/V-West/561128/IMG_97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73" y="1773238"/>
            <a:ext cx="6429375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/>
          <p:nvPr/>
        </p:nvSpPr>
        <p:spPr>
          <a:xfrm>
            <a:off x="355600" y="385763"/>
            <a:ext cx="3960813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ความมุ่งหมายและหลักการ</a:t>
            </a:r>
          </a:p>
        </p:txBody>
      </p:sp>
      <p:sp>
        <p:nvSpPr>
          <p:cNvPr id="6" name="Diamond 5"/>
          <p:cNvSpPr/>
          <p:nvPr/>
        </p:nvSpPr>
        <p:spPr>
          <a:xfrm>
            <a:off x="1989105" y="1391116"/>
            <a:ext cx="4752528" cy="4752528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828500" y="1823163"/>
            <a:ext cx="3363595" cy="1826128"/>
            <a:chOff x="378288" y="432047"/>
            <a:chExt cx="3363595" cy="1826128"/>
          </a:xfrm>
        </p:grpSpPr>
        <p:sp>
          <p:nvSpPr>
            <p:cNvPr id="17" name="Rounded Rectangle 16"/>
            <p:cNvSpPr/>
            <p:nvPr/>
          </p:nvSpPr>
          <p:spPr>
            <a:xfrm>
              <a:off x="378288" y="432047"/>
              <a:ext cx="3363595" cy="182612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5"/>
            <p:cNvSpPr/>
            <p:nvPr/>
          </p:nvSpPr>
          <p:spPr>
            <a:xfrm>
              <a:off x="467432" y="521191"/>
              <a:ext cx="3185307" cy="1647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ต้องจัดการศึกษา</a:t>
              </a:r>
              <a:b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</a:b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เพื่อพัฒนาคนไทย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29124" y="1779746"/>
            <a:ext cx="3373581" cy="1863568"/>
            <a:chOff x="4028262" y="445725"/>
            <a:chExt cx="3820609" cy="1863568"/>
          </a:xfrm>
        </p:grpSpPr>
        <p:sp>
          <p:nvSpPr>
            <p:cNvPr id="15" name="Rounded Rectangle 14"/>
            <p:cNvSpPr/>
            <p:nvPr/>
          </p:nvSpPr>
          <p:spPr>
            <a:xfrm>
              <a:off x="4028262" y="445725"/>
              <a:ext cx="3820609" cy="18635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4119234" y="536697"/>
              <a:ext cx="3638665" cy="1681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กระบวนการเรียนรู้ต้องปลูกฝังจิตสำนึกที่ถูกต้องเกี่ยวกับ</a:t>
              </a:r>
              <a:b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</a:b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การเมืองการปกครอง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5786" y="4071942"/>
            <a:ext cx="3384354" cy="1785950"/>
            <a:chOff x="335574" y="2740161"/>
            <a:chExt cx="3384354" cy="1458526"/>
          </a:xfrm>
        </p:grpSpPr>
        <p:sp>
          <p:nvSpPr>
            <p:cNvPr id="13" name="Rounded Rectangle 12"/>
            <p:cNvSpPr/>
            <p:nvPr/>
          </p:nvSpPr>
          <p:spPr>
            <a:xfrm>
              <a:off x="335574" y="2740161"/>
              <a:ext cx="3384354" cy="14585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9"/>
            <p:cNvSpPr/>
            <p:nvPr/>
          </p:nvSpPr>
          <p:spPr>
            <a:xfrm>
              <a:off x="406773" y="2811360"/>
              <a:ext cx="3241956" cy="1316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ยึดหลักการศึกษาตลอดชีวิต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59618" y="4071942"/>
            <a:ext cx="3327092" cy="1832111"/>
            <a:chOff x="4018773" y="2736306"/>
            <a:chExt cx="3830098" cy="1576853"/>
          </a:xfrm>
        </p:grpSpPr>
        <p:sp>
          <p:nvSpPr>
            <p:cNvPr id="11" name="Rounded Rectangle 10"/>
            <p:cNvSpPr/>
            <p:nvPr/>
          </p:nvSpPr>
          <p:spPr>
            <a:xfrm>
              <a:off x="4018773" y="2736306"/>
              <a:ext cx="3830098" cy="157685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1"/>
            <p:cNvSpPr/>
            <p:nvPr/>
          </p:nvSpPr>
          <p:spPr>
            <a:xfrm>
              <a:off x="4095749" y="2813282"/>
              <a:ext cx="3676146" cy="142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ยึดหลักการมีเอกภาพ</a:t>
              </a:r>
              <a:b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</a:br>
              <a:r>
                <a:rPr lang="th-TH" sz="2800" b="1" kern="1200" dirty="0">
                  <a:latin typeface="Angsana New" pitchFamily="18" charset="-34"/>
                  <a:cs typeface="Angsana New" pitchFamily="18" charset="-34"/>
                </a:rPr>
                <a:t>ด้านนโยบาย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6"/>
          <p:cNvGrpSpPr>
            <a:grpSpLocks/>
          </p:cNvGrpSpPr>
          <p:nvPr/>
        </p:nvGrpSpPr>
        <p:grpSpPr bwMode="auto">
          <a:xfrm>
            <a:off x="2303463" y="4676775"/>
            <a:ext cx="2124075" cy="1416050"/>
            <a:chOff x="2303748" y="4676862"/>
            <a:chExt cx="2124236" cy="1416434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>
              <a:off x="2303748" y="4676862"/>
              <a:ext cx="993850" cy="5398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วงรี 16"/>
            <p:cNvSpPr/>
            <p:nvPr/>
          </p:nvSpPr>
          <p:spPr>
            <a:xfrm>
              <a:off x="2771799" y="4676862"/>
              <a:ext cx="1656185" cy="1416434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atin typeface="Angsana New" pitchFamily="18" charset="-34"/>
                  <a:cs typeface="Angsana New" pitchFamily="18" charset="-34"/>
                </a:rPr>
                <a:t>สิทธิประโยชน์</a:t>
              </a:r>
            </a:p>
          </p:txBody>
        </p:sp>
      </p:grpSp>
      <p:grpSp>
        <p:nvGrpSpPr>
          <p:cNvPr id="4" name="กลุ่ม 25"/>
          <p:cNvGrpSpPr>
            <a:grpSpLocks/>
          </p:cNvGrpSpPr>
          <p:nvPr/>
        </p:nvGrpSpPr>
        <p:grpSpPr bwMode="auto">
          <a:xfrm>
            <a:off x="2484438" y="2849563"/>
            <a:ext cx="2738437" cy="1439862"/>
            <a:chOff x="2483768" y="2850130"/>
            <a:chExt cx="2739270" cy="1439568"/>
          </a:xfrm>
        </p:grpSpPr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2483768" y="3442146"/>
              <a:ext cx="1629270" cy="1301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วงรี 15"/>
            <p:cNvSpPr/>
            <p:nvPr/>
          </p:nvSpPr>
          <p:spPr>
            <a:xfrm>
              <a:off x="3566854" y="2850130"/>
              <a:ext cx="1656184" cy="143956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atin typeface="Angsana New" pitchFamily="18" charset="-34"/>
                  <a:cs typeface="Angsana New" pitchFamily="18" charset="-34"/>
                </a:rPr>
                <a:t>บิดา มารดา ผู้ปกครอง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8150" y="1311275"/>
            <a:ext cx="4500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6225" indent="-276225">
              <a:buClr>
                <a:srgbClr val="92D05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จัดการศึกษาขั้นพื้นฐานไม่น้อยกว่าสิบสองปี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59388" y="2995613"/>
            <a:ext cx="29654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buClr>
                <a:srgbClr val="92D05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จัดให้บุตรได้รับการศึกษาภาคบังคับจำนวนเก้าปี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33900" y="4938713"/>
            <a:ext cx="39100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การลดหย่อนภาษีสำหรับค่าใช้จ่ายทางการศึกษา</a:t>
            </a:r>
          </a:p>
        </p:txBody>
      </p: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0"/>
          <p:cNvSpPr/>
          <p:nvPr/>
        </p:nvSpPr>
        <p:spPr>
          <a:xfrm>
            <a:off x="323850" y="404813"/>
            <a:ext cx="3960813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สิทธิและหน้าที่ทางการศึกษา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323528" y="2384438"/>
            <a:ext cx="2667390" cy="2667390"/>
          </a:xfrm>
          <a:prstGeom prst="ellipse">
            <a:avLst/>
          </a:prstGeom>
          <a:blipFill rotWithShape="1">
            <a:blip r:embed="rId2" cstate="email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2124075" y="1263842"/>
            <a:ext cx="1988559" cy="1314248"/>
            <a:chOff x="2124075" y="1263842"/>
            <a:chExt cx="1988559" cy="1314248"/>
          </a:xfrm>
        </p:grpSpPr>
        <p:cxnSp>
          <p:nvCxnSpPr>
            <p:cNvPr id="18" name="ตัวเชื่อมต่อตรง 17"/>
            <p:cNvCxnSpPr/>
            <p:nvPr/>
          </p:nvCxnSpPr>
          <p:spPr>
            <a:xfrm flipV="1">
              <a:off x="2124075" y="2000240"/>
              <a:ext cx="1187450" cy="5778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วงรี 1"/>
            <p:cNvSpPr/>
            <p:nvPr/>
          </p:nvSpPr>
          <p:spPr>
            <a:xfrm>
              <a:off x="3032514" y="1263842"/>
              <a:ext cx="1080120" cy="107952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atin typeface="Angsana New" pitchFamily="18" charset="-34"/>
                  <a:cs typeface="Angsana New" pitchFamily="18" charset="-34"/>
                </a:rPr>
                <a:t>รัฐ</a:t>
              </a:r>
              <a:endParaRPr lang="th-TH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0"/>
          <p:cNvSpPr/>
          <p:nvPr/>
        </p:nvSpPr>
        <p:spPr>
          <a:xfrm>
            <a:off x="371475" y="366713"/>
            <a:ext cx="2736850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ระบบการศึกษา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721" y="1600914"/>
            <a:ext cx="2701527" cy="3828350"/>
            <a:chOff x="457721" y="1600914"/>
            <a:chExt cx="2701527" cy="3828350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496888" y="4475157"/>
              <a:ext cx="2636837" cy="954107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latin typeface="Angsana New" pitchFamily="18" charset="-34"/>
                </a:rPr>
                <a:t>มีการกำหนดวิธีการศึกษา หลักสูตร ที่ชัดเจน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721" y="2250312"/>
              <a:ext cx="2664030" cy="2022359"/>
            </a:xfrm>
            <a:prstGeom prst="rect">
              <a:avLst/>
            </a:prstGeom>
            <a:blipFill>
              <a:blip r:embed="rId2" cstate="print"/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oup 12"/>
            <p:cNvGrpSpPr/>
            <p:nvPr/>
          </p:nvGrpSpPr>
          <p:grpSpPr>
            <a:xfrm>
              <a:off x="457721" y="1600914"/>
              <a:ext cx="2701527" cy="684662"/>
              <a:chOff x="0" y="208"/>
              <a:chExt cx="2701527" cy="684662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3" name="Rectangle 22"/>
              <p:cNvSpPr/>
              <p:nvPr/>
            </p:nvSpPr>
            <p:spPr>
              <a:xfrm>
                <a:off x="0" y="208"/>
                <a:ext cx="2701527" cy="68466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0" y="208"/>
                <a:ext cx="2701527" cy="68466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800" b="1" kern="1200" dirty="0">
                    <a:latin typeface="Angsana New" pitchFamily="18" charset="-34"/>
                    <a:cs typeface="Angsana New" pitchFamily="18" charset="-34"/>
                  </a:rPr>
                  <a:t>การศึกษาในระบบ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338533" y="1600706"/>
            <a:ext cx="2386845" cy="3828558"/>
            <a:chOff x="3338533" y="1600706"/>
            <a:chExt cx="2386845" cy="3828558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409950" y="4475157"/>
              <a:ext cx="2305050" cy="954107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latin typeface="Angsana New" pitchFamily="18" charset="-34"/>
                </a:rPr>
                <a:t>มีความยืดหยุ่นในการกำหนดจุดมุ่งหมาย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38533" y="2348028"/>
              <a:ext cx="2386845" cy="2022359"/>
            </a:xfrm>
            <a:prstGeom prst="rect">
              <a:avLst/>
            </a:prstGeom>
            <a:blipFill>
              <a:blip r:embed="rId3" cstate="print"/>
              <a:srcRect/>
              <a:stretch>
                <a:fillRect t="-9000" b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Group 15"/>
            <p:cNvGrpSpPr/>
            <p:nvPr/>
          </p:nvGrpSpPr>
          <p:grpSpPr>
            <a:xfrm>
              <a:off x="3338533" y="1600706"/>
              <a:ext cx="2386845" cy="691034"/>
              <a:chOff x="2880812" y="0"/>
              <a:chExt cx="2386845" cy="691034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1" name="Rectangle 20"/>
              <p:cNvSpPr/>
              <p:nvPr/>
            </p:nvSpPr>
            <p:spPr>
              <a:xfrm>
                <a:off x="2880812" y="0"/>
                <a:ext cx="2386845" cy="69103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2880812" y="0"/>
                <a:ext cx="2386845" cy="69103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800" b="1" kern="1200" dirty="0">
                    <a:latin typeface="Angsana New" pitchFamily="18" charset="-34"/>
                    <a:cs typeface="Angsana New" pitchFamily="18" charset="-34"/>
                  </a:rPr>
                  <a:t>การศึกษานอกระบบ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858284" y="1600706"/>
            <a:ext cx="2852329" cy="3828558"/>
            <a:chOff x="5858284" y="1600706"/>
            <a:chExt cx="2852329" cy="3828558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5965825" y="4475157"/>
              <a:ext cx="2744788" cy="954107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latin typeface="Angsana New" pitchFamily="18" charset="-34"/>
                </a:rPr>
                <a:t>ให้ผู้เรียนเรียนรู้ได้ตนเองตามความสนใจ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58284" y="2348025"/>
              <a:ext cx="2796738" cy="2022359"/>
            </a:xfrm>
            <a:prstGeom prst="rect">
              <a:avLst/>
            </a:prstGeom>
            <a:blipFill>
              <a:blip r:embed="rId4" cstate="print"/>
              <a:srcRect/>
              <a:stretch>
                <a:fillRect l="-7000" r="-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oup 17"/>
            <p:cNvGrpSpPr/>
            <p:nvPr/>
          </p:nvGrpSpPr>
          <p:grpSpPr>
            <a:xfrm>
              <a:off x="5858296" y="1600706"/>
              <a:ext cx="2827982" cy="733415"/>
              <a:chOff x="5400575" y="0"/>
              <a:chExt cx="2827982" cy="733415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9" name="Rectangle 18"/>
              <p:cNvSpPr/>
              <p:nvPr/>
            </p:nvSpPr>
            <p:spPr>
              <a:xfrm>
                <a:off x="5400575" y="0"/>
                <a:ext cx="2827982" cy="73341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5400575" y="0"/>
                <a:ext cx="2827982" cy="733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800" b="1" kern="1200" dirty="0">
                    <a:latin typeface="Angsana New" pitchFamily="18" charset="-34"/>
                    <a:cs typeface="Angsana New" pitchFamily="18" charset="-34"/>
                  </a:rPr>
                  <a:t>การศึกษาตามอัธยาศัย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21295959">
            <a:off x="3425843" y="2239602"/>
            <a:ext cx="5254824" cy="362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ตัวเชื่อมต่อตรง 3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341438"/>
            <a:ext cx="3492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</a:pPr>
            <a:r>
              <a:rPr lang="th-TH">
                <a:latin typeface="Angsana New" pitchFamily="18" charset="-34"/>
              </a:rPr>
              <a:t>ยึดหลักผู้เรียนสำคัญที่สุด</a:t>
            </a:r>
          </a:p>
          <a:p>
            <a:pPr marL="742950" lvl="1" indent="-285750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</a:pPr>
            <a:r>
              <a:rPr lang="th-TH">
                <a:latin typeface="Angsana New" pitchFamily="18" charset="-34"/>
              </a:rPr>
              <a:t>เน้นเรื่องความรู้ คุณธรรม กระบวนการเรียนรู้</a:t>
            </a:r>
          </a:p>
          <a:p>
            <a:pPr marL="742950" lvl="1" indent="-285750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</a:pPr>
            <a:r>
              <a:rPr lang="th-TH">
                <a:latin typeface="Angsana New" pitchFamily="18" charset="-34"/>
              </a:rPr>
              <a:t>บูรณาการตามความเหมาะสม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323850" y="404813"/>
            <a:ext cx="3384550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แนวทางจัดการศึกษา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-189591" y="625760"/>
            <a:ext cx="9649072" cy="63316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5" name="แผนผังลำดับงาน: เอกสาร 14"/>
          <p:cNvSpPr/>
          <p:nvPr/>
        </p:nvSpPr>
        <p:spPr>
          <a:xfrm>
            <a:off x="-188913" y="0"/>
            <a:ext cx="9648826" cy="1628775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91278" y="1758568"/>
            <a:ext cx="6421082" cy="476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ตัวเชื่อมต่อตรง 4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 flipV="1">
            <a:off x="125888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96212" y="320538"/>
            <a:ext cx="632003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gsana New" pitchFamily="18" charset="-34"/>
              </a:rPr>
              <a:t>กฎหมายคุ้มครองผู้บริโภค</a:t>
            </a:r>
            <a:endParaRPr lang="en-US" sz="60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59632" y="1412776"/>
          <a:ext cx="672040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ตัวเชื่อมต่อตรง 4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0"/>
          <p:cNvSpPr/>
          <p:nvPr/>
        </p:nvSpPr>
        <p:spPr>
          <a:xfrm>
            <a:off x="468313" y="419100"/>
            <a:ext cx="3024187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สิทธิของผู้บริโภค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361950" y="1268413"/>
            <a:ext cx="8478838" cy="4899025"/>
            <a:chOff x="397718" y="923942"/>
            <a:chExt cx="8386282" cy="4898128"/>
          </a:xfrm>
        </p:grpSpPr>
        <p:sp>
          <p:nvSpPr>
            <p:cNvPr id="43" name="TextBox 42"/>
            <p:cNvSpPr txBox="1"/>
            <p:nvPr/>
          </p:nvSpPr>
          <p:spPr>
            <a:xfrm>
              <a:off x="432008" y="1480845"/>
              <a:ext cx="2736304" cy="648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tIns="108000" bIns="108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atin typeface="Angsana New" pitchFamily="18" charset="-34"/>
                </a:rPr>
                <a:t>ยา อาหารและเครื่องสำอาง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36664" y="1479342"/>
              <a:ext cx="2412268" cy="648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tIns="108000" bIns="108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atin typeface="Angsana New" pitchFamily="18" charset="-34"/>
                </a:rPr>
                <a:t>ผลิตภัณฑ์อุตสาหกรรม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69154" y="4085843"/>
              <a:ext cx="720080" cy="648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tIns="108000" bIns="108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atin typeface="Angsana New" pitchFamily="18" charset="-34"/>
                </a:rPr>
                <a:t>ที่ดิน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36664" y="4073133"/>
              <a:ext cx="1800200" cy="648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tIns="108000" bIns="108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atin typeface="Angsana New" pitchFamily="18" charset="-34"/>
                </a:rPr>
                <a:t>คุณภาพและราคา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7718" y="4085843"/>
              <a:ext cx="1584176" cy="648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tIns="108000" bIns="108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atin typeface="Angsana New" pitchFamily="18" charset="-34"/>
                </a:rPr>
                <a:t>การประกันภัย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2262" y="2276244"/>
              <a:ext cx="2520124" cy="13856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latin typeface="Angsana New" pitchFamily="18" charset="-34"/>
                </a:rPr>
                <a:t>สำนักงานคณะกรรมการ</a:t>
              </a:r>
              <a:br>
                <a:rPr lang="th-TH" dirty="0">
                  <a:latin typeface="Angsana New" pitchFamily="18" charset="-34"/>
                </a:rPr>
              </a:br>
              <a:r>
                <a:rPr lang="th-TH" dirty="0">
                  <a:latin typeface="Angsana New" pitchFamily="18" charset="-34"/>
                </a:rPr>
                <a:t>อาหารและยา </a:t>
              </a:r>
              <a:br>
                <a:rPr lang="th-TH" dirty="0">
                  <a:latin typeface="Angsana New" pitchFamily="18" charset="-34"/>
                </a:rPr>
              </a:br>
              <a:r>
                <a:rPr lang="th-TH" dirty="0">
                  <a:latin typeface="Angsana New" pitchFamily="18" charset="-34"/>
                </a:rPr>
                <a:t>กระทรวงสาธารณสุข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36103" y="2246087"/>
              <a:ext cx="2447897" cy="13840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latin typeface="Angsana New" pitchFamily="18" charset="-34"/>
                </a:rPr>
                <a:t>สำนักงานมาตรฐานผลิตภัณฑ์อุตสาหกรรม </a:t>
              </a:r>
              <a:br>
                <a:rPr lang="th-TH" dirty="0">
                  <a:latin typeface="Angsana New" pitchFamily="18" charset="-34"/>
                </a:rPr>
              </a:br>
              <a:r>
                <a:rPr lang="th-TH" dirty="0">
                  <a:latin typeface="Angsana New" pitchFamily="18" charset="-34"/>
                </a:rPr>
                <a:t>กระทรวงอุตสาหกรรม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13428" y="4845936"/>
              <a:ext cx="2088327" cy="9539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latin typeface="Angsana New" pitchFamily="18" charset="-34"/>
                </a:rPr>
                <a:t>กรมที่ดิน กระทรวงมหาดไทย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45524" y="4868157"/>
              <a:ext cx="1945442" cy="9539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latin typeface="Angsana New" pitchFamily="18" charset="-34"/>
                </a:rPr>
                <a:t>กรมการค้าภายใน กระทรวงพาณิชย์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6560" y="4845936"/>
              <a:ext cx="2501282" cy="9539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latin typeface="Angsana New" pitchFamily="18" charset="-34"/>
                </a:rPr>
                <a:t>กรมการประกันภัย กระทรวงพาณิชย์</a:t>
              </a:r>
            </a:p>
          </p:txBody>
        </p:sp>
        <p:cxnSp>
          <p:nvCxnSpPr>
            <p:cNvPr id="58" name="Elbow Connector 57"/>
            <p:cNvCxnSpPr>
              <a:endCxn id="43" idx="3"/>
            </p:cNvCxnSpPr>
            <p:nvPr/>
          </p:nvCxnSpPr>
          <p:spPr>
            <a:xfrm rot="10800000" flipV="1">
              <a:off x="3169070" y="923942"/>
              <a:ext cx="1367618" cy="880901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endCxn id="44" idx="1"/>
            </p:cNvCxnSpPr>
            <p:nvPr/>
          </p:nvCxnSpPr>
          <p:spPr>
            <a:xfrm>
              <a:off x="4483302" y="923942"/>
              <a:ext cx="1852801" cy="879314"/>
            </a:xfrm>
            <a:prstGeom prst="bentConnector3">
              <a:avLst>
                <a:gd name="adj1" fmla="val 5203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endCxn id="47" idx="3"/>
            </p:cNvCxnSpPr>
            <p:nvPr/>
          </p:nvCxnSpPr>
          <p:spPr>
            <a:xfrm rot="5400000">
              <a:off x="1175095" y="1734042"/>
              <a:ext cx="3483924" cy="1870073"/>
            </a:xfrm>
            <a:prstGeom prst="bentConnector2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endCxn id="46" idx="1"/>
            </p:cNvCxnSpPr>
            <p:nvPr/>
          </p:nvCxnSpPr>
          <p:spPr>
            <a:xfrm rot="16200000" flipH="1">
              <a:off x="4175972" y="2238211"/>
              <a:ext cx="3431547" cy="888717"/>
            </a:xfrm>
            <a:prstGeom prst="bentConnector2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632469" y="936640"/>
              <a:ext cx="0" cy="31569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ตัวเชื่อมต่อตรง 1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10"/>
          <p:cNvSpPr/>
          <p:nvPr/>
        </p:nvSpPr>
        <p:spPr>
          <a:xfrm>
            <a:off x="361950" y="390525"/>
            <a:ext cx="3859213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หน่วยงานคุ้มครองผู้บริโภค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95237" y="1052736"/>
          <a:ext cx="8496944" cy="570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4132263"/>
            <a:ext cx="28082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Angsana New" pitchFamily="18" charset="-34"/>
              </a:rPr>
              <a:t>กำหนดให้โฆษณาต้องทำไปพร้อมกับคำแนะนำหรือคำตักเตือน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19475" y="4133850"/>
            <a:ext cx="28082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Angsana New" pitchFamily="18" charset="-34"/>
              </a:rPr>
              <a:t>ต้องใช้ข้อความที่เป็นจริง ไม่มีข้อความที่ก่อให้เกิดความเข้าใจผิดเกี่ยวกับสินค้า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72225" y="4132263"/>
            <a:ext cx="25923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Angsana New" pitchFamily="18" charset="-34"/>
              </a:rPr>
              <a:t>สัญญาที่ผู้ประกอบธุรกิจทำกับผู้บริโภค จะต้องใช้สัญญาที่เป็นธรรม </a:t>
            </a:r>
          </a:p>
        </p:txBody>
      </p: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 hidden="1"/>
          <p:cNvCxnSpPr/>
          <p:nvPr/>
        </p:nvCxnSpPr>
        <p:spPr>
          <a:xfrm>
            <a:off x="-512763" y="4292600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0"/>
          <p:cNvSpPr/>
          <p:nvPr/>
        </p:nvSpPr>
        <p:spPr>
          <a:xfrm>
            <a:off x="352425" y="404813"/>
            <a:ext cx="3643313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กลไกการคุ้มครองผู้บริโภค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9" grpId="0"/>
      <p:bldP spid="10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-252413" y="-263525"/>
            <a:ext cx="9648826" cy="72469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3563888" y="2489872"/>
            <a:ext cx="2160240" cy="1728192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rPr>
              <a:t>กฎหมายคุ้มครองสิทธิของบุคคล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355600" y="635000"/>
            <a:ext cx="2376488" cy="13414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marL="6350" lvl="1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b="1" dirty="0">
                <a:solidFill>
                  <a:schemeClr val="tx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rPr>
              <a:t>กฎหมายคุ้มครองสิทธิของบุคคล</a:t>
            </a:r>
          </a:p>
        </p:txBody>
      </p:sp>
      <p:sp>
        <p:nvSpPr>
          <p:cNvPr id="11" name="วงรี 10"/>
          <p:cNvSpPr/>
          <p:nvPr/>
        </p:nvSpPr>
        <p:spPr>
          <a:xfrm>
            <a:off x="6659563" y="836613"/>
            <a:ext cx="1854200" cy="1365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b="1" dirty="0">
                <a:solidFill>
                  <a:schemeClr val="tx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rPr>
              <a:t>กฎหมาย</a:t>
            </a:r>
            <a:br>
              <a:rPr lang="th-TH" b="1" dirty="0">
                <a:solidFill>
                  <a:schemeClr val="tx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rPr>
              <a:t>คุ้มครองเด็ก</a:t>
            </a:r>
          </a:p>
        </p:txBody>
      </p:sp>
      <p:sp>
        <p:nvSpPr>
          <p:cNvPr id="12" name="วงรี 11"/>
          <p:cNvSpPr/>
          <p:nvPr/>
        </p:nvSpPr>
        <p:spPr>
          <a:xfrm>
            <a:off x="355600" y="4652963"/>
            <a:ext cx="2271713" cy="12239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b="1" dirty="0">
                <a:solidFill>
                  <a:schemeClr val="tx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rPr>
              <a:t>กฎหมายลิขสิทธิ์</a:t>
            </a:r>
          </a:p>
        </p:txBody>
      </p:sp>
      <p:sp>
        <p:nvSpPr>
          <p:cNvPr id="13" name="วงรี 12"/>
          <p:cNvSpPr/>
          <p:nvPr/>
        </p:nvSpPr>
        <p:spPr>
          <a:xfrm>
            <a:off x="6516688" y="4557713"/>
            <a:ext cx="2016125" cy="15811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b="1" dirty="0">
                <a:solidFill>
                  <a:schemeClr val="tx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rPr>
              <a:t>กฎหมายคุ้มครองผู้บริโภค</a:t>
            </a:r>
          </a:p>
        </p:txBody>
      </p:sp>
      <p:sp>
        <p:nvSpPr>
          <p:cNvPr id="14" name="ลูกศรโค้ง 13"/>
          <p:cNvSpPr/>
          <p:nvPr/>
        </p:nvSpPr>
        <p:spPr>
          <a:xfrm>
            <a:off x="5103813" y="1193800"/>
            <a:ext cx="1296987" cy="1008063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ลูกศรโค้ง 14"/>
          <p:cNvSpPr/>
          <p:nvPr/>
        </p:nvSpPr>
        <p:spPr>
          <a:xfrm rot="10800000">
            <a:off x="2771775" y="4432300"/>
            <a:ext cx="1295400" cy="1008063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ลูกศรโค้ง 15"/>
          <p:cNvSpPr/>
          <p:nvPr/>
        </p:nvSpPr>
        <p:spPr>
          <a:xfrm rot="10800000" flipH="1">
            <a:off x="5137150" y="4437063"/>
            <a:ext cx="1163638" cy="1008062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ลูกศรโค้ง 16"/>
          <p:cNvSpPr/>
          <p:nvPr/>
        </p:nvSpPr>
        <p:spPr>
          <a:xfrm flipH="1">
            <a:off x="2865438" y="1258888"/>
            <a:ext cx="1108075" cy="1008062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6659563" y="2708275"/>
            <a:ext cx="1854200" cy="13684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b="1">
                <a:solidFill>
                  <a:schemeClr val="tx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rPr>
              <a:t>กฎหมายการศึกษา</a:t>
            </a:r>
            <a:endParaRPr lang="th-TH" b="1" dirty="0">
              <a:solidFill>
                <a:schemeClr val="tx1"/>
              </a:solidFill>
              <a:latin typeface="Angsana New" pitchFamily="34" charset="-34"/>
              <a:ea typeface="Angsana New" pitchFamily="34" charset="-34"/>
              <a:cs typeface="Angsana New" pitchFamily="34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136525" y="2489200"/>
            <a:ext cx="2490788" cy="17319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b="1" dirty="0">
                <a:solidFill>
                  <a:schemeClr val="tx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rPr>
              <a:t>ประโยชน์ของการปฏิบัติตนตามกฎหมาย</a:t>
            </a:r>
          </a:p>
        </p:txBody>
      </p:sp>
      <p:sp>
        <p:nvSpPr>
          <p:cNvPr id="2" name="ลูกศรขึ้น 1"/>
          <p:cNvSpPr/>
          <p:nvPr/>
        </p:nvSpPr>
        <p:spPr>
          <a:xfrm rot="16200000">
            <a:off x="2888456" y="3066257"/>
            <a:ext cx="485775" cy="57626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" name="ลูกศรขึ้น 19"/>
          <p:cNvSpPr/>
          <p:nvPr/>
        </p:nvSpPr>
        <p:spPr>
          <a:xfrm rot="5400000">
            <a:off x="5884863" y="3067050"/>
            <a:ext cx="485775" cy="574675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-189591" y="625760"/>
            <a:ext cx="9649072" cy="63316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4" name="แผนผังลำดับงาน: เอกสาร 13"/>
          <p:cNvSpPr/>
          <p:nvPr/>
        </p:nvSpPr>
        <p:spPr>
          <a:xfrm>
            <a:off x="-188913" y="0"/>
            <a:ext cx="9648826" cy="1289050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5" name="ตัวเชื่อมต่อตรง 4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339725" y="274638"/>
            <a:ext cx="83470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354013" algn="l"/>
                <a:tab pos="811213" algn="l"/>
              </a:tabLst>
            </a:pPr>
            <a:r>
              <a:rPr lang="th-TH" b="1">
                <a:solidFill>
                  <a:srgbClr val="00B050"/>
                </a:solidFill>
                <a:latin typeface="Angsana New" pitchFamily="18" charset="-34"/>
              </a:rPr>
              <a:t>		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7784" y="273921"/>
            <a:ext cx="399240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gsana New" pitchFamily="18" charset="-34"/>
              </a:rPr>
              <a:t>กฎหมายลิขสิทธิ์</a:t>
            </a:r>
            <a:endParaRPr lang="en-US" sz="60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15" name="Picture 2" descr="t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1463675"/>
            <a:ext cx="6208712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2_Peeranut\Desktop\2009060820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97976">
            <a:off x="3433249" y="1872707"/>
            <a:ext cx="5015833" cy="376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10"/>
          <p:cNvSpPr/>
          <p:nvPr/>
        </p:nvSpPr>
        <p:spPr>
          <a:xfrm>
            <a:off x="323850" y="404813"/>
            <a:ext cx="2879725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งานอันมีลิขสิทธิ์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341438"/>
            <a:ext cx="3492500" cy="4824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วรรณกรรม</a:t>
            </a: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นาฏกรรม</a:t>
            </a: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ศิลปกรรม</a:t>
            </a: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ดนตรีกรรม</a:t>
            </a: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โสตทัศนวัสดุ</a:t>
            </a: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ภาพยนตร์</a:t>
            </a: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สิ่งบันทึกเสียง</a:t>
            </a: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งานแพร่เสียงแพร่ภาพ</a:t>
            </a:r>
          </a:p>
          <a:p>
            <a:pPr marL="457200" lvl="1" indent="0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None/>
              <a:tabLst>
                <a:tab pos="754063" algn="l"/>
                <a:tab pos="1066800" algn="l"/>
              </a:tabLst>
              <a:defRPr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lvl="1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  <a:defRPr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6677">
            <a:off x="3766404" y="1767841"/>
            <a:ext cx="5056048" cy="368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10"/>
          <p:cNvSpPr/>
          <p:nvPr/>
        </p:nvSpPr>
        <p:spPr>
          <a:xfrm>
            <a:off x="349250" y="404813"/>
            <a:ext cx="3214688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การคุ้มครองลิขสิทธิ์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41438"/>
            <a:ext cx="349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</a:pPr>
            <a:r>
              <a:rPr lang="th-TH" dirty="0">
                <a:latin typeface="Angsana New" pitchFamily="18" charset="-34"/>
              </a:rPr>
              <a:t>เจ้าของลิขสิทธิ์มีสิทธิแต่เพียงผู้เดียว ในการทำซ้ำ ดัดแปลง เผยแพร่ต่อสาธารณชน</a:t>
            </a:r>
          </a:p>
          <a:p>
            <a:pPr marL="742950" lvl="1" indent="-285750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</a:pPr>
            <a:r>
              <a:rPr lang="th-TH" dirty="0">
                <a:latin typeface="Angsana New" pitchFamily="18" charset="-34"/>
              </a:rPr>
              <a:t>เจ้าของลิขสิทธิ์อาจอนุญาตให้ผู้อื่นใช้สิทธิ์ได้</a:t>
            </a:r>
          </a:p>
          <a:p>
            <a:pPr marL="742950" lvl="1" indent="-285750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</a:pPr>
            <a:endParaRPr lang="th-TH" dirty="0">
              <a:latin typeface="Angsana New" pitchFamily="18" charset="-34"/>
            </a:endParaRPr>
          </a:p>
          <a:p>
            <a:pPr marL="742950" lvl="1" indent="-285750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</a:pPr>
            <a:endParaRPr lang="th-TH" dirty="0">
              <a:latin typeface="Angsana New" pitchFamily="18" charset="-34"/>
            </a:endParaRPr>
          </a:p>
          <a:p>
            <a:pPr marL="742950" lvl="1" indent="-285750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tabLst>
                <a:tab pos="754063" algn="l"/>
                <a:tab pos="1066800" algn="l"/>
              </a:tabLst>
            </a:pPr>
            <a:endParaRPr lang="th-TH" dirty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20888"/>
            <a:ext cx="7842862" cy="351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10"/>
          <p:cNvSpPr/>
          <p:nvPr/>
        </p:nvSpPr>
        <p:spPr>
          <a:xfrm>
            <a:off x="323850" y="382588"/>
            <a:ext cx="2879725" cy="5953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การละเมิดลิขสิทธิ์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268413"/>
            <a:ext cx="3276600" cy="13684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lvl="3" indent="-363538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11200" algn="l"/>
              </a:tabLst>
              <a:defRPr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ทำซ้ำ หรือดัดแปลง</a:t>
            </a:r>
          </a:p>
          <a:p>
            <a:pPr marL="812800" lvl="3" indent="-363538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tabLst>
                <a:tab pos="711200" algn="l"/>
              </a:tabLst>
              <a:defRPr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เผยแพร่ต่อสาธารณชน</a:t>
            </a:r>
          </a:p>
          <a:p>
            <a:pPr lvl="3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 lvl="3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คำบรรยายภาพแบบลูกศรขวา 13"/>
          <p:cNvSpPr/>
          <p:nvPr/>
        </p:nvSpPr>
        <p:spPr>
          <a:xfrm>
            <a:off x="251521" y="1785926"/>
            <a:ext cx="3744415" cy="3571900"/>
          </a:xfrm>
          <a:prstGeom prst="rightArrowCallout">
            <a:avLst>
              <a:gd name="adj1" fmla="val 25000"/>
              <a:gd name="adj2" fmla="val 25000"/>
              <a:gd name="adj3" fmla="val 14580"/>
              <a:gd name="adj4" fmla="val 829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aphicFrame>
        <p:nvGraphicFramePr>
          <p:cNvPr id="5" name="Diagram 4"/>
          <p:cNvGraphicFramePr/>
          <p:nvPr/>
        </p:nvGraphicFramePr>
        <p:xfrm>
          <a:off x="3992190" y="1124744"/>
          <a:ext cx="4900290" cy="492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6366" y="2148197"/>
            <a:ext cx="30797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600" dirty="0">
                <a:latin typeface="Angsana New" pitchFamily="18" charset="-34"/>
              </a:rPr>
              <a:t>ต้องระวางโทษปรับตั้งแต่ </a:t>
            </a:r>
            <a:br>
              <a:rPr lang="th-TH" sz="2600" dirty="0">
                <a:latin typeface="Angsana New" pitchFamily="18" charset="-34"/>
              </a:rPr>
            </a:br>
            <a:r>
              <a:rPr lang="th-TH" sz="2600" dirty="0">
                <a:latin typeface="Angsana New" pitchFamily="18" charset="-34"/>
              </a:rPr>
              <a:t>10,000 - 100,000 บาท </a:t>
            </a:r>
          </a:p>
          <a:p>
            <a:pPr algn="ctr">
              <a:tabLst>
                <a:tab pos="457200" algn="l"/>
              </a:tabLst>
            </a:pPr>
            <a:r>
              <a:rPr lang="th-TH" sz="2600" dirty="0">
                <a:latin typeface="Angsana New" pitchFamily="18" charset="-34"/>
              </a:rPr>
              <a:t>ถ้ากระทำเพื่อการค้า ผู้กระทำต้องระวางโทษจำคุกตั้งแต่ </a:t>
            </a:r>
          </a:p>
          <a:p>
            <a:pPr algn="ctr">
              <a:tabLst>
                <a:tab pos="457200" algn="l"/>
              </a:tabLst>
            </a:pPr>
            <a:r>
              <a:rPr lang="th-TH" sz="2600" dirty="0">
                <a:latin typeface="Angsana New" pitchFamily="18" charset="-34"/>
              </a:rPr>
              <a:t>3 เดือน - 2 ปี หรือปรับตั้งแต่ 50,000 - 400,00 บาท หรือ</a:t>
            </a:r>
          </a:p>
          <a:p>
            <a:pPr algn="ctr">
              <a:tabLst>
                <a:tab pos="457200" algn="l"/>
              </a:tabLst>
            </a:pPr>
            <a:r>
              <a:rPr lang="th-TH" sz="2600" dirty="0">
                <a:latin typeface="Angsana New" pitchFamily="18" charset="-34"/>
              </a:rPr>
              <a:t>ทั้งจำทั้งปรับ</a:t>
            </a:r>
            <a:endParaRPr lang="th-TH" sz="2600" dirty="0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0"/>
          <p:cNvSpPr/>
          <p:nvPr/>
        </p:nvSpPr>
        <p:spPr>
          <a:xfrm>
            <a:off x="339725" y="384175"/>
            <a:ext cx="2484438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บทกำหนดโทษ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-189591" y="625760"/>
            <a:ext cx="9649072" cy="63316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แผนผังลำดับงาน: เอกสาร 5"/>
          <p:cNvSpPr/>
          <p:nvPr/>
        </p:nvSpPr>
        <p:spPr>
          <a:xfrm>
            <a:off x="-188913" y="0"/>
            <a:ext cx="9648826" cy="198913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1178377" y="260648"/>
            <a:ext cx="6870792" cy="140038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gsana New" pitchFamily="18" charset="-34"/>
                <a:cs typeface="+mj-cs"/>
              </a:rPr>
              <a:t>ประโยชน์</a:t>
            </a:r>
            <a:r>
              <a:rPr lang="th-TH" sz="6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j-cs"/>
              </a:rPr>
              <a:t>ของการปฏิบัติตนตาม</a:t>
            </a:r>
          </a:p>
          <a:p>
            <a:pPr algn="ctr" fontAlgn="auto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j-cs"/>
              </a:rPr>
              <a:t>กฎหมายคุ้มครองสิทธิของบุคคล</a:t>
            </a:r>
            <a:endParaRPr lang="en-US" sz="60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j-cs"/>
            </a:endParaRPr>
          </a:p>
        </p:txBody>
      </p:sp>
      <p:pic>
        <p:nvPicPr>
          <p:cNvPr id="2050" name="Picture 2" descr="C:\Users\SC2_Peeranut\Desktop\corp_title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78" y="2192323"/>
            <a:ext cx="8663587" cy="368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-189591" y="0"/>
            <a:ext cx="9649072" cy="6957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5" name="ตัวเชื่อมต่อตรง 4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406400" y="188913"/>
            <a:ext cx="8224838" cy="1008062"/>
            <a:chOff x="348162" y="188640"/>
            <a:chExt cx="7398573" cy="1008112"/>
          </a:xfrm>
        </p:grpSpPr>
        <p:sp>
          <p:nvSpPr>
            <p:cNvPr id="9" name="Rounded Rectangle 10"/>
            <p:cNvSpPr/>
            <p:nvPr/>
          </p:nvSpPr>
          <p:spPr>
            <a:xfrm>
              <a:off x="348162" y="395025"/>
              <a:ext cx="7228638" cy="5953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7660" name="ชื่อเรื่อง 1"/>
            <p:cNvSpPr txBox="1">
              <a:spLocks/>
            </p:cNvSpPr>
            <p:nvPr/>
          </p:nvSpPr>
          <p:spPr bwMode="auto">
            <a:xfrm>
              <a:off x="401919" y="188640"/>
              <a:ext cx="734481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tabLst>
                  <a:tab pos="361950" algn="l"/>
                </a:tabLst>
              </a:pPr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ประโยชน์ของการปฏิบัติตนตามกฎหมายคุ้มครองสิทธิของบุคคล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464" y="1748239"/>
            <a:ext cx="7915071" cy="3361521"/>
            <a:chOff x="614464" y="1748239"/>
            <a:chExt cx="7915071" cy="3361521"/>
          </a:xfrm>
        </p:grpSpPr>
        <p:sp>
          <p:nvSpPr>
            <p:cNvPr id="11" name="Straight Connector 3"/>
            <p:cNvSpPr/>
            <p:nvPr/>
          </p:nvSpPr>
          <p:spPr>
            <a:xfrm>
              <a:off x="4364635" y="2305399"/>
              <a:ext cx="207364" cy="9084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7364" y="0"/>
                  </a:moveTo>
                  <a:lnTo>
                    <a:pt x="207364" y="908454"/>
                  </a:lnTo>
                  <a:lnTo>
                    <a:pt x="0" y="90845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traight Connector 4"/>
            <p:cNvSpPr/>
            <p:nvPr/>
          </p:nvSpPr>
          <p:spPr>
            <a:xfrm>
              <a:off x="4572000" y="2305399"/>
              <a:ext cx="2970084" cy="18169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09545"/>
                  </a:lnTo>
                  <a:lnTo>
                    <a:pt x="2970084" y="1609545"/>
                  </a:lnTo>
                  <a:lnTo>
                    <a:pt x="2970084" y="1816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5"/>
            <p:cNvSpPr/>
            <p:nvPr/>
          </p:nvSpPr>
          <p:spPr>
            <a:xfrm>
              <a:off x="1601915" y="2305399"/>
              <a:ext cx="2970084" cy="18169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70084" y="0"/>
                  </a:moveTo>
                  <a:lnTo>
                    <a:pt x="2970084" y="1609545"/>
                  </a:lnTo>
                  <a:lnTo>
                    <a:pt x="0" y="1609545"/>
                  </a:lnTo>
                  <a:lnTo>
                    <a:pt x="0" y="1816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" name="Group 14"/>
            <p:cNvGrpSpPr/>
            <p:nvPr/>
          </p:nvGrpSpPr>
          <p:grpSpPr>
            <a:xfrm>
              <a:off x="3584548" y="1748239"/>
              <a:ext cx="1974902" cy="557159"/>
              <a:chOff x="2972988" y="351239"/>
              <a:chExt cx="1974902" cy="55715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8" name="Rectangle 27"/>
              <p:cNvSpPr/>
              <p:nvPr/>
            </p:nvSpPr>
            <p:spPr>
              <a:xfrm>
                <a:off x="2972988" y="351239"/>
                <a:ext cx="1974902" cy="55715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2972988" y="351239"/>
                <a:ext cx="1974902" cy="5571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780" tIns="180000" rIns="17780" bIns="18000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800" b="1" kern="1200" dirty="0">
                    <a:solidFill>
                      <a:schemeClr val="bg1"/>
                    </a:solidFill>
                    <a:latin typeface="Angsana New" pitchFamily="18" charset="-34"/>
                    <a:cs typeface="Angsana New" pitchFamily="18" charset="-34"/>
                  </a:rPr>
                  <a:t>ประโยชน์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14464" y="4122309"/>
              <a:ext cx="1974902" cy="987451"/>
              <a:chOff x="2904" y="2725309"/>
              <a:chExt cx="1974902" cy="98745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6" name="Rectangle 25"/>
              <p:cNvSpPr/>
              <p:nvPr/>
            </p:nvSpPr>
            <p:spPr>
              <a:xfrm>
                <a:off x="2904" y="2725309"/>
                <a:ext cx="1974902" cy="98745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2904" y="2725309"/>
                <a:ext cx="1974902" cy="9874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780" tIns="180000" rIns="17780" bIns="18000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800" kern="1200" dirty="0">
                    <a:latin typeface="Angsana New" pitchFamily="18" charset="-34"/>
                    <a:cs typeface="Angsana New" pitchFamily="18" charset="-34"/>
                  </a:rPr>
                  <a:t>ประเทศชาติพัฒนา เจริญก้าวหน้า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04095" y="4122309"/>
              <a:ext cx="3135808" cy="987451"/>
              <a:chOff x="2392535" y="2725309"/>
              <a:chExt cx="3135808" cy="98745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4" name="Rectangle 23"/>
              <p:cNvSpPr/>
              <p:nvPr/>
            </p:nvSpPr>
            <p:spPr>
              <a:xfrm>
                <a:off x="2392535" y="2725309"/>
                <a:ext cx="3135808" cy="98745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2392535" y="2725309"/>
                <a:ext cx="3135808" cy="9874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780" tIns="180000" rIns="17780" bIns="18000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800" kern="1200" dirty="0">
                    <a:latin typeface="Angsana New" pitchFamily="18" charset="-34"/>
                    <a:cs typeface="Angsana New" pitchFamily="18" charset="-34"/>
                  </a:rPr>
                  <a:t>ทุกคนในสังคมได้รับการปฏิบัติต่อกันด้วยความเท่าเทียม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554633" y="4122309"/>
              <a:ext cx="1974902" cy="987451"/>
              <a:chOff x="5943073" y="2725309"/>
              <a:chExt cx="1974902" cy="98745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2" name="Rectangle 21"/>
              <p:cNvSpPr/>
              <p:nvPr/>
            </p:nvSpPr>
            <p:spPr>
              <a:xfrm>
                <a:off x="5943073" y="2725309"/>
                <a:ext cx="1974902" cy="98745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5943073" y="2725309"/>
                <a:ext cx="1974902" cy="9874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780" tIns="180000" rIns="17780" bIns="18000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800" kern="1200" dirty="0">
                    <a:latin typeface="Angsana New" pitchFamily="18" charset="-34"/>
                    <a:cs typeface="Angsana New" pitchFamily="18" charset="-34"/>
                  </a:rPr>
                  <a:t>ชุมชนหรือสังคมได้รับการพัฒนา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710761" y="2908741"/>
              <a:ext cx="2653873" cy="610224"/>
              <a:chOff x="1099201" y="1511741"/>
              <a:chExt cx="2653873" cy="61022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0" name="Rectangle 19"/>
              <p:cNvSpPr/>
              <p:nvPr/>
            </p:nvSpPr>
            <p:spPr>
              <a:xfrm>
                <a:off x="1099201" y="1511741"/>
                <a:ext cx="2653873" cy="61022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1099201" y="1511741"/>
                <a:ext cx="2653873" cy="61022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780" tIns="180000" rIns="17780" bIns="18000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800" kern="1200" dirty="0">
                    <a:latin typeface="Angsana New" pitchFamily="18" charset="-34"/>
                    <a:cs typeface="Angsana New" pitchFamily="18" charset="-34"/>
                  </a:rPr>
                  <a:t>บ้านเมืองสงบเรียบร้อย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-189591" y="625760"/>
            <a:ext cx="9649072" cy="63316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แผนผังลำดับงาน: เอกสาร 5"/>
          <p:cNvSpPr/>
          <p:nvPr/>
        </p:nvSpPr>
        <p:spPr>
          <a:xfrm>
            <a:off x="-188913" y="0"/>
            <a:ext cx="9648826" cy="177323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1187624" y="476672"/>
            <a:ext cx="687079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กฎหมายคุ้มครองสิทธิของบุคคล</a:t>
            </a:r>
            <a:endParaRPr lang="en-US" sz="6000" b="1" dirty="0">
              <a:ln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1026" name="Picture 2" descr="C:\Users\SC2_Peeranut\Desktop\D9D10979D6234BA897C5A1489D1DF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177698"/>
            <a:ext cx="5657374" cy="377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-107950" y="188913"/>
            <a:ext cx="7775575" cy="1008062"/>
            <a:chOff x="-108520" y="188640"/>
            <a:chExt cx="7776864" cy="1008112"/>
          </a:xfrm>
        </p:grpSpPr>
        <p:sp>
          <p:nvSpPr>
            <p:cNvPr id="9" name="Rounded Rectangle 10"/>
            <p:cNvSpPr/>
            <p:nvPr/>
          </p:nvSpPr>
          <p:spPr>
            <a:xfrm>
              <a:off x="-108520" y="360099"/>
              <a:ext cx="6697185" cy="59693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5129" name="ชื่อเรื่อง 1"/>
            <p:cNvSpPr txBox="1">
              <a:spLocks/>
            </p:cNvSpPr>
            <p:nvPr/>
          </p:nvSpPr>
          <p:spPr bwMode="auto">
            <a:xfrm>
              <a:off x="323528" y="188640"/>
              <a:ext cx="734481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tabLst>
                  <a:tab pos="361950" algn="l"/>
                </a:tabLst>
              </a:pPr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ความสำคัญของกฎหมายคุ้มครองสิทธิของบุคคล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3165" y="1682720"/>
            <a:ext cx="5069363" cy="1742199"/>
            <a:chOff x="2851516" y="217830"/>
            <a:chExt cx="5069363" cy="1742199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4515098" y="-1445752"/>
              <a:ext cx="1742199" cy="506936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 Same Side Corner Rectangle 4"/>
            <p:cNvSpPr/>
            <p:nvPr/>
          </p:nvSpPr>
          <p:spPr>
            <a:xfrm>
              <a:off x="2851517" y="302876"/>
              <a:ext cx="4984316" cy="1572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800" kern="1200" dirty="0">
                  <a:solidFill>
                    <a:schemeClr val="tx1"/>
                  </a:solidFill>
                  <a:latin typeface="+mn-lt"/>
                  <a:ea typeface="+mn-ea"/>
                  <a:cs typeface="+mj-cs"/>
                </a:rPr>
                <a:t>เช่น</a:t>
              </a:r>
              <a:r>
                <a:rPr lang="th-TH" sz="2800" kern="1200" dirty="0">
                  <a:solidFill>
                    <a:srgbClr val="92D050"/>
                  </a:solidFill>
                  <a:latin typeface="+mn-lt"/>
                  <a:ea typeface="+mn-ea"/>
                  <a:cs typeface="+mj-cs"/>
                </a:rPr>
                <a:t> </a:t>
              </a:r>
              <a:r>
                <a:rPr lang="th-TH" sz="2800" kern="1200" dirty="0">
                  <a:solidFill>
                    <a:schemeClr val="tx1"/>
                  </a:solidFill>
                  <a:latin typeface="+mn-lt"/>
                  <a:ea typeface="+mn-ea"/>
                  <a:cs typeface="+mj-cs"/>
                </a:rPr>
                <a:t>กฎหมายคุ้มครองเด็ก เพื่อคำนึงถึงประโยชน์สูงสุดต่อเด็กตามสิทธิที่พึงได้รับ</a:t>
              </a:r>
              <a:endParaRPr lang="th-TH" sz="2800" kern="1200" dirty="0">
                <a:solidFill>
                  <a:schemeClr val="tx1"/>
                </a:solidFill>
                <a:cs typeface="+mj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1649" y="1464944"/>
            <a:ext cx="2851516" cy="2177749"/>
            <a:chOff x="0" y="54"/>
            <a:chExt cx="2851516" cy="2177749"/>
          </a:xfrm>
        </p:grpSpPr>
        <p:sp>
          <p:nvSpPr>
            <p:cNvPr id="18" name="Rounded Rectangle 17"/>
            <p:cNvSpPr/>
            <p:nvPr/>
          </p:nvSpPr>
          <p:spPr>
            <a:xfrm>
              <a:off x="0" y="54"/>
              <a:ext cx="2851516" cy="2177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106309" y="106363"/>
              <a:ext cx="2638898" cy="1965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339725" lvl="0" indent="-265113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latin typeface="+mn-lt"/>
                  <a:ea typeface="+mn-ea"/>
                  <a:cs typeface="+mj-cs"/>
                </a:rPr>
                <a:t>	ส่งเสริมให้ทุกคนปฏิบัติต่อกันอย่างเหมาะสม </a:t>
              </a:r>
              <a:endParaRPr lang="th-TH" sz="3000" b="1" kern="1200" dirty="0">
                <a:cs typeface="+mj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3165" y="3969357"/>
            <a:ext cx="5069363" cy="1742199"/>
            <a:chOff x="2851516" y="2504467"/>
            <a:chExt cx="5069363" cy="1742199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4515098" y="840885"/>
              <a:ext cx="1742199" cy="506936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8"/>
            <p:cNvSpPr/>
            <p:nvPr/>
          </p:nvSpPr>
          <p:spPr>
            <a:xfrm>
              <a:off x="2851517" y="2589514"/>
              <a:ext cx="4984316" cy="1572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800" kern="1200" dirty="0">
                  <a:latin typeface="+mn-lt"/>
                  <a:ea typeface="+mn-ea"/>
                  <a:cs typeface="+mj-cs"/>
                </a:rPr>
                <a:t>เช่น สิทธิและหน้าที่ทางการศึกษาอบรมตามกฎหมาย</a:t>
              </a:r>
              <a:endParaRPr lang="th-TH" sz="2800" kern="1200" dirty="0">
                <a:cs typeface="+mj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1649" y="3751581"/>
            <a:ext cx="2851516" cy="2177749"/>
            <a:chOff x="0" y="2286691"/>
            <a:chExt cx="2851516" cy="2177749"/>
          </a:xfrm>
        </p:grpSpPr>
        <p:sp>
          <p:nvSpPr>
            <p:cNvPr id="14" name="Rounded Rectangle 13"/>
            <p:cNvSpPr/>
            <p:nvPr/>
          </p:nvSpPr>
          <p:spPr>
            <a:xfrm>
              <a:off x="0" y="2286691"/>
              <a:ext cx="2851516" cy="2177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106309" y="2393000"/>
              <a:ext cx="2638898" cy="1965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354013" lvl="0" indent="-354013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latin typeface="+mn-lt"/>
                  <a:ea typeface="+mn-ea"/>
                  <a:cs typeface="+mj-cs"/>
                </a:rPr>
                <a:t>	กำหนดแนวทางการพัฒนาคุณภาพของประชาชน </a:t>
              </a:r>
              <a:endParaRPr lang="th-TH" sz="3000" kern="1200" dirty="0"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ตัวเชื่อมต่อตรง 2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432834" y="838083"/>
            <a:ext cx="5207618" cy="1429471"/>
            <a:chOff x="2929286" y="181391"/>
            <a:chExt cx="5207618" cy="1429471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4818359" y="-1707682"/>
              <a:ext cx="1429471" cy="5207618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 Same Side Corner Rectangle 4"/>
            <p:cNvSpPr/>
            <p:nvPr/>
          </p:nvSpPr>
          <p:spPr>
            <a:xfrm>
              <a:off x="2929286" y="251172"/>
              <a:ext cx="5137837" cy="1289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800" kern="1200" dirty="0">
                  <a:cs typeface="+mj-cs"/>
                </a:rPr>
                <a:t>เช่น กฎหมายคุ้มครองผู้บริโภค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3548" y="659399"/>
            <a:ext cx="2929285" cy="1786839"/>
            <a:chOff x="0" y="2707"/>
            <a:chExt cx="2929285" cy="1786839"/>
          </a:xfrm>
        </p:grpSpPr>
        <p:sp>
          <p:nvSpPr>
            <p:cNvPr id="22" name="Rounded Rectangle 21"/>
            <p:cNvSpPr/>
            <p:nvPr/>
          </p:nvSpPr>
          <p:spPr>
            <a:xfrm>
              <a:off x="0" y="2707"/>
              <a:ext cx="2929285" cy="17868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87226" y="89933"/>
              <a:ext cx="2754833" cy="1612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339725" lvl="0" indent="-339725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th-TH" sz="3000" b="1" kern="1200" dirty="0">
                  <a:latin typeface="+mn-lt"/>
                  <a:ea typeface="+mn-ea"/>
                  <a:cs typeface="+mj-cs"/>
                </a:rPr>
                <a:t>	ประชาชนได้เข้าถึงข้อมูลข่าวสารต่างๆ</a:t>
              </a:r>
              <a:endParaRPr lang="th-TH" sz="3000" b="1" kern="1200" dirty="0">
                <a:cs typeface="+mj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32834" y="2714263"/>
            <a:ext cx="5207618" cy="1429471"/>
            <a:chOff x="2929286" y="2057571"/>
            <a:chExt cx="5207618" cy="1429471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4818359" y="168498"/>
              <a:ext cx="1429471" cy="5207618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 Same Side Corner Rectangle 8"/>
            <p:cNvSpPr/>
            <p:nvPr/>
          </p:nvSpPr>
          <p:spPr>
            <a:xfrm>
              <a:off x="2929286" y="2127353"/>
              <a:ext cx="5137837" cy="1289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800" kern="1200" dirty="0">
                  <a:latin typeface="+mn-lt"/>
                  <a:ea typeface="+mn-ea"/>
                  <a:cs typeface="+mj-cs"/>
                </a:rPr>
                <a:t>เช่น กฎหมายลิขสิทธิ์ เป็นการให้ความเป็นธรรมแก่ผู้สร้างสรรค์ผลงาน</a:t>
              </a:r>
              <a:endParaRPr lang="th-TH" sz="2800" kern="1200" dirty="0">
                <a:cs typeface="+mj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3548" y="2535580"/>
            <a:ext cx="2929285" cy="1786839"/>
            <a:chOff x="0" y="1878888"/>
            <a:chExt cx="2929285" cy="1786839"/>
          </a:xfrm>
        </p:grpSpPr>
        <p:sp>
          <p:nvSpPr>
            <p:cNvPr id="18" name="Rounded Rectangle 17"/>
            <p:cNvSpPr/>
            <p:nvPr/>
          </p:nvSpPr>
          <p:spPr>
            <a:xfrm>
              <a:off x="0" y="1878888"/>
              <a:ext cx="2929285" cy="17868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87226" y="1966114"/>
              <a:ext cx="2754833" cy="1612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354013" lvl="0" indent="-354013" algn="l" defTabSz="1333500">
                <a:lnSpc>
                  <a:spcPts val="3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baseline="0" dirty="0">
                  <a:latin typeface="+mn-lt"/>
                  <a:ea typeface="+mn-ea"/>
                  <a:cs typeface="+mj-cs"/>
                </a:rPr>
                <a:t>	ส่งเสริมให้ประชาชนคิดสร้างสรรค์สิ่งต่างๆ</a:t>
              </a:r>
              <a:endParaRPr lang="th-TH" sz="3000" b="1" kern="1200" baseline="0" dirty="0">
                <a:cs typeface="+mj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32834" y="4590444"/>
            <a:ext cx="5207618" cy="1429471"/>
            <a:chOff x="2929286" y="3933752"/>
            <a:chExt cx="5207618" cy="1429471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4818359" y="2044679"/>
              <a:ext cx="1429471" cy="5207618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12"/>
            <p:cNvSpPr/>
            <p:nvPr/>
          </p:nvSpPr>
          <p:spPr>
            <a:xfrm>
              <a:off x="2929286" y="4003534"/>
              <a:ext cx="5137837" cy="1289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800" kern="1200" baseline="0" dirty="0">
                  <a:latin typeface="+mn-lt"/>
                  <a:cs typeface="+mj-cs"/>
                </a:rPr>
                <a:t>เช่น สิทธิในการบริโภค โดยต้องไม่ถูกละเมิดสิทธิที่พึงได้รับตามกฎหมาย</a:t>
              </a:r>
              <a:endParaRPr lang="th-TH" sz="2800" kern="1200" dirty="0">
                <a:latin typeface="+mn-lt"/>
                <a:cs typeface="+mj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548" y="4411761"/>
            <a:ext cx="2929285" cy="1786839"/>
            <a:chOff x="0" y="3755069"/>
            <a:chExt cx="2929285" cy="1786839"/>
          </a:xfrm>
        </p:grpSpPr>
        <p:sp>
          <p:nvSpPr>
            <p:cNvPr id="14" name="Rounded Rectangle 13"/>
            <p:cNvSpPr/>
            <p:nvPr/>
          </p:nvSpPr>
          <p:spPr>
            <a:xfrm>
              <a:off x="0" y="3755069"/>
              <a:ext cx="2929285" cy="17868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4"/>
            <p:cNvSpPr/>
            <p:nvPr/>
          </p:nvSpPr>
          <p:spPr>
            <a:xfrm>
              <a:off x="87226" y="3842295"/>
              <a:ext cx="2754833" cy="1612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339725" lvl="0" indent="-339725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cs typeface="+mj-cs"/>
                </a:rPr>
                <a:t>	ประชาชนได้รับการคุ้มครองสิทธิที่พึงได้รับตามกฎหมาย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ตัวเชื่อมต่อตรง 2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492882" y="1577030"/>
            <a:ext cx="4933112" cy="1601699"/>
            <a:chOff x="2774876" y="200263"/>
            <a:chExt cx="4933112" cy="1601699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440582" y="-1465443"/>
              <a:ext cx="1601699" cy="49331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4"/>
            <p:cNvSpPr/>
            <p:nvPr/>
          </p:nvSpPr>
          <p:spPr>
            <a:xfrm>
              <a:off x="2774876" y="278452"/>
              <a:ext cx="4854923" cy="1445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800" kern="1200" dirty="0">
                  <a:cs typeface="+mj-cs"/>
                </a:rPr>
                <a:t>เช่น หากถูกผู้อื่นทำร้าย ย่อมมีสิทธิฟ้องร้องต่อศาลได้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8006" y="1376777"/>
            <a:ext cx="2774876" cy="2002124"/>
            <a:chOff x="0" y="10"/>
            <a:chExt cx="2774876" cy="2002124"/>
          </a:xfrm>
        </p:grpSpPr>
        <p:sp>
          <p:nvSpPr>
            <p:cNvPr id="16" name="Rounded Rectangle 15"/>
            <p:cNvSpPr/>
            <p:nvPr/>
          </p:nvSpPr>
          <p:spPr>
            <a:xfrm>
              <a:off x="0" y="10"/>
              <a:ext cx="2774876" cy="200212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97736" y="97746"/>
              <a:ext cx="2579404" cy="1806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339725" lvl="0" indent="-339725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latin typeface="+mn-lt"/>
                  <a:ea typeface="+mn-ea"/>
                  <a:cs typeface="+mj-cs"/>
                </a:rPr>
                <a:t>	ประชาชนรู้สึกปลอดภัยในการดำรงชีวิต</a:t>
              </a:r>
              <a:endParaRPr lang="th-TH" sz="3000" b="1" kern="1200" dirty="0">
                <a:cs typeface="+mj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92882" y="3511090"/>
            <a:ext cx="4933112" cy="1938040"/>
            <a:chOff x="2774876" y="2134323"/>
            <a:chExt cx="4933112" cy="1938040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4272412" y="636787"/>
              <a:ext cx="1938040" cy="49331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8"/>
            <p:cNvSpPr/>
            <p:nvPr/>
          </p:nvSpPr>
          <p:spPr>
            <a:xfrm>
              <a:off x="2774877" y="2228930"/>
              <a:ext cx="4838505" cy="1748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800" kern="1200" dirty="0">
                  <a:cs typeface="+mj-cs"/>
                </a:rPr>
                <a:t>เพื่อประโยชน์ต่อตนเอง</a:t>
              </a:r>
              <a:r>
                <a:rPr lang="th-TH" sz="2800" kern="1200" baseline="0" dirty="0">
                  <a:cs typeface="+mj-cs"/>
                </a:rPr>
                <a:t> ครอบครัว สังคม และประเทศชาติ</a:t>
              </a:r>
              <a:endParaRPr lang="th-TH" sz="2800" kern="1200" dirty="0">
                <a:cs typeface="+mj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006" y="3479098"/>
            <a:ext cx="2774876" cy="2002124"/>
            <a:chOff x="0" y="2102331"/>
            <a:chExt cx="2774876" cy="2002124"/>
          </a:xfrm>
        </p:grpSpPr>
        <p:sp>
          <p:nvSpPr>
            <p:cNvPr id="12" name="Rounded Rectangle 11"/>
            <p:cNvSpPr/>
            <p:nvPr/>
          </p:nvSpPr>
          <p:spPr>
            <a:xfrm>
              <a:off x="0" y="2102331"/>
              <a:ext cx="2774876" cy="200212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97736" y="2200067"/>
              <a:ext cx="2579404" cy="1806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339725" lvl="0" indent="-339725" algn="l" defTabSz="13335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latin typeface="+mn-lt"/>
                  <a:ea typeface="+mn-ea"/>
                  <a:cs typeface="+mj-cs"/>
                </a:rPr>
                <a:t>	ประชาชนได้รับ</a:t>
              </a:r>
            </a:p>
            <a:p>
              <a:pPr marL="339725" lvl="0" indent="-339725" algn="l" defTabSz="13335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latin typeface="+mn-lt"/>
                  <a:ea typeface="+mn-ea"/>
                  <a:cs typeface="+mj-cs"/>
                </a:rPr>
                <a:t>	การคุ้มครอง</a:t>
              </a:r>
            </a:p>
            <a:p>
              <a:pPr marL="339725" lvl="0" indent="-339725" algn="l" defTabSz="13335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latin typeface="+mn-lt"/>
                  <a:ea typeface="+mn-ea"/>
                  <a:cs typeface="+mj-cs"/>
                </a:rPr>
                <a:t>	ทรัพย์สินของ</a:t>
              </a:r>
            </a:p>
            <a:p>
              <a:pPr marL="339725" lvl="0" indent="-339725" algn="l" defTabSz="13335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latin typeface="+mn-lt"/>
                  <a:ea typeface="+mn-ea"/>
                  <a:cs typeface="+mj-cs"/>
                </a:rPr>
                <a:t>	ตนเอง</a:t>
              </a:r>
              <a:endParaRPr lang="th-TH" sz="3000" kern="1200" dirty="0"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9591" y="625760"/>
            <a:ext cx="9649072" cy="63316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แผนผังลำดับงาน: เอกสาร 6"/>
          <p:cNvSpPr/>
          <p:nvPr/>
        </p:nvSpPr>
        <p:spPr>
          <a:xfrm>
            <a:off x="-188913" y="0"/>
            <a:ext cx="9648826" cy="177323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55600" y="404664"/>
            <a:ext cx="844708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gsana New" pitchFamily="18" charset="-34"/>
              </a:rPr>
              <a:t>กฎหมายคุ้มครองเด็ก</a:t>
            </a:r>
            <a:endParaRPr lang="en-US" sz="60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99" y="1857364"/>
            <a:ext cx="7949629" cy="445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ตัวเชื่อมต่อตรง 4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395288" y="1397025"/>
            <a:ext cx="2592387" cy="4797425"/>
            <a:chOff x="395536" y="1124744"/>
            <a:chExt cx="2592288" cy="4796953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124744"/>
              <a:ext cx="2592288" cy="13542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หลักการเพื่อประโยชน์สูงสุดของเด็ก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b="1" dirty="0">
                <a:solidFill>
                  <a:schemeClr val="bg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536" y="2493034"/>
              <a:ext cx="2592288" cy="3428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180000">
              <a:spAutoFit/>
            </a:bodyPr>
            <a:lstStyle/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Font typeface="Arial" pitchFamily="34" charset="0"/>
                <a:buChar char="•"/>
                <a:defRPr/>
              </a:pPr>
              <a:r>
                <a:rPr lang="th-TH" sz="2600" dirty="0"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คำนึงถึงประโยชน์สูงสุดของเด็กและไม่มีการเลือกปฏิบัติ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</p:txBody>
        </p:sp>
      </p:grpSp>
      <p:grpSp>
        <p:nvGrpSpPr>
          <p:cNvPr id="3" name="กลุ่ม 2"/>
          <p:cNvGrpSpPr>
            <a:grpSpLocks/>
          </p:cNvGrpSpPr>
          <p:nvPr/>
        </p:nvGrpSpPr>
        <p:grpSpPr bwMode="auto">
          <a:xfrm>
            <a:off x="3267075" y="1397025"/>
            <a:ext cx="2540000" cy="4840287"/>
            <a:chOff x="3266331" y="1124744"/>
            <a:chExt cx="2539998" cy="4840386"/>
          </a:xfrm>
        </p:grpSpPr>
        <p:sp>
          <p:nvSpPr>
            <p:cNvPr id="11" name="TextBox 10"/>
            <p:cNvSpPr txBox="1"/>
            <p:nvPr/>
          </p:nvSpPr>
          <p:spPr>
            <a:xfrm>
              <a:off x="3275856" y="1124744"/>
              <a:ext cx="2530473" cy="1384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หลักการยอมรับ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อำนาจปกครองของ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บิดามารดา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66331" y="2536060"/>
              <a:ext cx="2530473" cy="34290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180000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Font typeface="Arial" pitchFamily="34" charset="0"/>
                <a:buChar char="•"/>
                <a:defRPr/>
              </a:pPr>
              <a:r>
                <a:rPr lang="th-TH" sz="2600" dirty="0"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เด็กต้องได้รับการคุ้มครอง</a:t>
              </a:r>
              <a:r>
                <a:rPr lang="th-TH" sz="2600" dirty="0" err="1"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สวัสดิ</a:t>
              </a:r>
              <a:r>
                <a:rPr lang="th-TH" sz="2600" dirty="0"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ภาพให้มีความเป็นอยู่ที่ดี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</p:txBody>
        </p:sp>
      </p:grpSp>
      <p:grpSp>
        <p:nvGrpSpPr>
          <p:cNvPr id="4" name="กลุ่ม 3"/>
          <p:cNvGrpSpPr>
            <a:grpSpLocks/>
          </p:cNvGrpSpPr>
          <p:nvPr/>
        </p:nvGrpSpPr>
        <p:grpSpPr bwMode="auto">
          <a:xfrm>
            <a:off x="6056313" y="1397025"/>
            <a:ext cx="2692400" cy="4840287"/>
            <a:chOff x="6055593" y="1124744"/>
            <a:chExt cx="2692871" cy="4840386"/>
          </a:xfrm>
        </p:grpSpPr>
        <p:sp>
          <p:nvSpPr>
            <p:cNvPr id="12" name="TextBox 11"/>
            <p:cNvSpPr txBox="1"/>
            <p:nvPr/>
          </p:nvSpPr>
          <p:spPr>
            <a:xfrm>
              <a:off x="6084168" y="1124744"/>
              <a:ext cx="2664296" cy="1384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หลักการแทรกแซง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อำนาจการปกครอง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โดยอำนาจรัฐ</a:t>
              </a:r>
              <a:endParaRPr lang="th-TH" sz="2600" b="1" dirty="0">
                <a:solidFill>
                  <a:schemeClr val="bg1"/>
                </a:solidFill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55593" y="2536060"/>
              <a:ext cx="2664291" cy="34290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180000">
              <a:spAutoFit/>
            </a:bodyPr>
            <a:lstStyle/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Font typeface="Arial" pitchFamily="34" charset="0"/>
                <a:buChar char="•"/>
                <a:defRPr/>
              </a:pPr>
              <a:r>
                <a:rPr lang="th-TH" sz="2600" dirty="0"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เมื่อผู้ปกครอง</a:t>
              </a:r>
              <a:br>
                <a:rPr lang="th-TH" sz="2600" dirty="0"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</a:br>
              <a:r>
                <a:rPr lang="th-TH" sz="2600" dirty="0">
                  <a:latin typeface="Angsana New" pitchFamily="34" charset="-34"/>
                  <a:ea typeface="Angsana New" pitchFamily="34" charset="-34"/>
                  <a:cs typeface="Angsana New" pitchFamily="34" charset="-34"/>
                </a:rPr>
                <a:t>ไม่สามารถให้การอุปการะเลี้ยงดูเด็กได้ รัฐจะต้องเข้าไปช่วยเหลือตามบทบัญญัติของกฎหมาย</a:t>
              </a:r>
            </a:p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  <a:p>
              <a:pPr marL="265113" indent="-2651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34" charset="-34"/>
                <a:ea typeface="Angsana New" pitchFamily="34" charset="-34"/>
                <a:cs typeface="Angsana New" pitchFamily="34" charset="-34"/>
              </a:endParaRPr>
            </a:p>
          </p:txBody>
        </p:sp>
      </p:grpSp>
      <p:sp>
        <p:nvSpPr>
          <p:cNvPr id="18" name="Rounded Rectangle 10"/>
          <p:cNvSpPr/>
          <p:nvPr/>
        </p:nvSpPr>
        <p:spPr>
          <a:xfrm>
            <a:off x="368300" y="333375"/>
            <a:ext cx="3771900" cy="59531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หลักการเกี่ยวกับสิทธิเด็ก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0"/>
          <p:cNvSpPr/>
          <p:nvPr/>
        </p:nvSpPr>
        <p:spPr>
          <a:xfrm>
            <a:off x="323850" y="404813"/>
            <a:ext cx="4608513" cy="596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บทบาทหน้าที่ที่พึงปฏิบัติต่อเด็ก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784400" y="2523939"/>
            <a:ext cx="1641154" cy="198117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41580" y="1473405"/>
            <a:ext cx="2201307" cy="1320784"/>
            <a:chOff x="4056" y="332695"/>
            <a:chExt cx="2201307" cy="1320784"/>
          </a:xfrm>
        </p:grpSpPr>
        <p:sp>
          <p:nvSpPr>
            <p:cNvPr id="39" name="Rounded Rectangle 38"/>
            <p:cNvSpPr/>
            <p:nvPr/>
          </p:nvSpPr>
          <p:spPr>
            <a:xfrm>
              <a:off x="4056" y="332695"/>
              <a:ext cx="2201307" cy="132078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5"/>
            <p:cNvSpPr/>
            <p:nvPr/>
          </p:nvSpPr>
          <p:spPr>
            <a:xfrm>
              <a:off x="42740" y="371379"/>
              <a:ext cx="2123939" cy="124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ให้การอุปการะ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เลี้ยงดู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 rot="5368100">
            <a:off x="765669" y="4692788"/>
            <a:ext cx="1683887" cy="198117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shade val="90000"/>
              <a:hueOff val="107175"/>
              <a:satOff val="-1979"/>
              <a:lumOff val="9179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90000"/>
              <a:hueOff val="107175"/>
              <a:satOff val="-1979"/>
              <a:lumOff val="9179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541580" y="3124385"/>
            <a:ext cx="2201307" cy="1320784"/>
            <a:chOff x="4056" y="1983675"/>
            <a:chExt cx="2201307" cy="1320784"/>
          </a:xfrm>
        </p:grpSpPr>
        <p:sp>
          <p:nvSpPr>
            <p:cNvPr id="37" name="Rounded Rectangle 36"/>
            <p:cNvSpPr/>
            <p:nvPr/>
          </p:nvSpPr>
          <p:spPr>
            <a:xfrm>
              <a:off x="4056" y="1983675"/>
              <a:ext cx="2201307" cy="132078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90359"/>
                <a:satOff val="-1890"/>
                <a:lumOff val="105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8"/>
            <p:cNvSpPr/>
            <p:nvPr/>
          </p:nvSpPr>
          <p:spPr>
            <a:xfrm>
              <a:off x="42740" y="2022359"/>
              <a:ext cx="2123939" cy="124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ให้การศึกษาตามที่กฎหมายกำหนด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 rot="21599658">
            <a:off x="2059629" y="5285065"/>
            <a:ext cx="2922825" cy="1981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shade val="90000"/>
              <a:hueOff val="214350"/>
              <a:satOff val="-3958"/>
              <a:lumOff val="1835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562118" y="4813114"/>
            <a:ext cx="2201307" cy="1320784"/>
            <a:chOff x="24594" y="3672404"/>
            <a:chExt cx="2201307" cy="1320784"/>
          </a:xfrm>
        </p:grpSpPr>
        <p:sp>
          <p:nvSpPr>
            <p:cNvPr id="35" name="Rounded Rectangle 34"/>
            <p:cNvSpPr/>
            <p:nvPr/>
          </p:nvSpPr>
          <p:spPr>
            <a:xfrm>
              <a:off x="24594" y="3672404"/>
              <a:ext cx="2201307" cy="132078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180719"/>
                <a:satOff val="-3780"/>
                <a:lumOff val="210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11"/>
            <p:cNvSpPr/>
            <p:nvPr/>
          </p:nvSpPr>
          <p:spPr>
            <a:xfrm>
              <a:off x="63278" y="3711088"/>
              <a:ext cx="2123939" cy="124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คุ้มครอง</a:t>
              </a:r>
              <a:r>
                <a:rPr lang="th-TH" sz="2800" b="1" kern="1200" dirty="0" err="1">
                  <a:solidFill>
                    <a:schemeClr val="tx1"/>
                  </a:solidFill>
                  <a:cs typeface="+mj-cs"/>
                </a:rPr>
                <a:t>สวัสดิ</a:t>
              </a: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ภาพ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 rot="16157817">
            <a:off x="3697205" y="4472005"/>
            <a:ext cx="1673824" cy="198117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shade val="90000"/>
              <a:hueOff val="321524"/>
              <a:satOff val="-5937"/>
              <a:lumOff val="27537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90000"/>
              <a:hueOff val="321524"/>
              <a:satOff val="-5937"/>
              <a:lumOff val="2753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3489856" y="4807910"/>
            <a:ext cx="2201307" cy="1320784"/>
            <a:chOff x="2952332" y="3667200"/>
            <a:chExt cx="2201307" cy="1320784"/>
          </a:xfrm>
        </p:grpSpPr>
        <p:sp>
          <p:nvSpPr>
            <p:cNvPr id="33" name="Rounded Rectangle 32"/>
            <p:cNvSpPr/>
            <p:nvPr/>
          </p:nvSpPr>
          <p:spPr>
            <a:xfrm>
              <a:off x="2952332" y="3667200"/>
              <a:ext cx="2201307" cy="132078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271078"/>
                <a:satOff val="-5670"/>
                <a:lumOff val="315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14"/>
            <p:cNvSpPr/>
            <p:nvPr/>
          </p:nvSpPr>
          <p:spPr>
            <a:xfrm>
              <a:off x="2991016" y="3705884"/>
              <a:ext cx="2123939" cy="124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ไม่ทอดทิ้งเด็กไว้กับบุคคลอื่น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 rot="16231769">
            <a:off x="3673666" y="2882426"/>
            <a:ext cx="1690808" cy="198117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shade val="90000"/>
              <a:hueOff val="321524"/>
              <a:satOff val="-5937"/>
              <a:lumOff val="27537"/>
              <a:alphaOff val="0"/>
            </a:schemeClr>
          </a:lnRef>
          <a:fillRef idx="1">
            <a:schemeClr val="accent1">
              <a:shade val="90000"/>
              <a:hueOff val="321524"/>
              <a:satOff val="-5937"/>
              <a:lumOff val="27537"/>
              <a:alphaOff val="0"/>
            </a:schemeClr>
          </a:fillRef>
          <a:effectRef idx="0">
            <a:schemeClr val="accent1">
              <a:shade val="90000"/>
              <a:hueOff val="321524"/>
              <a:satOff val="-5937"/>
              <a:lumOff val="2753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/>
          <p:cNvGrpSpPr/>
          <p:nvPr/>
        </p:nvGrpSpPr>
        <p:grpSpPr>
          <a:xfrm>
            <a:off x="3469318" y="3124385"/>
            <a:ext cx="2201307" cy="1320784"/>
            <a:chOff x="2931794" y="1983675"/>
            <a:chExt cx="2201307" cy="1320784"/>
          </a:xfrm>
        </p:grpSpPr>
        <p:sp>
          <p:nvSpPr>
            <p:cNvPr id="31" name="Rounded Rectangle 30"/>
            <p:cNvSpPr/>
            <p:nvPr/>
          </p:nvSpPr>
          <p:spPr>
            <a:xfrm>
              <a:off x="2931794" y="1983675"/>
              <a:ext cx="2201307" cy="132078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361437"/>
                <a:satOff val="-7560"/>
                <a:lumOff val="420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17"/>
            <p:cNvSpPr/>
            <p:nvPr/>
          </p:nvSpPr>
          <p:spPr>
            <a:xfrm>
              <a:off x="2970478" y="2022359"/>
              <a:ext cx="2123939" cy="124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ไม่ทิ้งเด็กไว้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ตามลำพัง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561437" y="1960137"/>
            <a:ext cx="2901430" cy="198117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shade val="90000"/>
              <a:hueOff val="214350"/>
              <a:satOff val="-3958"/>
              <a:lumOff val="18358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90000"/>
              <a:hueOff val="214350"/>
              <a:satOff val="-3958"/>
              <a:lumOff val="1835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3489856" y="1428736"/>
            <a:ext cx="2201307" cy="1320784"/>
            <a:chOff x="2952332" y="288026"/>
            <a:chExt cx="2201307" cy="1320784"/>
          </a:xfrm>
        </p:grpSpPr>
        <p:sp>
          <p:nvSpPr>
            <p:cNvPr id="29" name="Rounded Rectangle 28"/>
            <p:cNvSpPr/>
            <p:nvPr/>
          </p:nvSpPr>
          <p:spPr>
            <a:xfrm>
              <a:off x="2952332" y="288026"/>
              <a:ext cx="2201307" cy="132078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271078"/>
                <a:satOff val="-5670"/>
                <a:lumOff val="315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2991016" y="326710"/>
              <a:ext cx="2123939" cy="124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b="1" kern="1200" dirty="0">
                <a:solidFill>
                  <a:schemeClr val="tx1"/>
                </a:solidFill>
                <a:cs typeface="+mj-cs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ไม่ละเลยไม่ให้สิ่งจำเป็นต่อการดำรงชีวิต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b="1" kern="1200" dirty="0">
                <a:solidFill>
                  <a:schemeClr val="tx1"/>
                </a:solidFill>
                <a:cs typeface="+mj-cs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 rot="5408271">
            <a:off x="6616255" y="3064031"/>
            <a:ext cx="1685827" cy="198117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>
              <a:shade val="90000"/>
              <a:hueOff val="107175"/>
              <a:satOff val="-1979"/>
              <a:lumOff val="9179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90000"/>
              <a:hueOff val="107175"/>
              <a:satOff val="-1979"/>
              <a:lumOff val="9179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6401112" y="1428736"/>
            <a:ext cx="2201307" cy="1320784"/>
            <a:chOff x="5863588" y="288026"/>
            <a:chExt cx="2201307" cy="1320784"/>
          </a:xfrm>
        </p:grpSpPr>
        <p:sp>
          <p:nvSpPr>
            <p:cNvPr id="27" name="Rounded Rectangle 26"/>
            <p:cNvSpPr/>
            <p:nvPr/>
          </p:nvSpPr>
          <p:spPr>
            <a:xfrm>
              <a:off x="5863588" y="288026"/>
              <a:ext cx="2201307" cy="132078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180719"/>
                <a:satOff val="-3780"/>
                <a:lumOff val="210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23"/>
            <p:cNvSpPr/>
            <p:nvPr/>
          </p:nvSpPr>
          <p:spPr>
            <a:xfrm>
              <a:off x="5902272" y="326710"/>
              <a:ext cx="2123939" cy="124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ไม่ขัดขวางพัฒนาการของเด็ก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97056" y="3124385"/>
            <a:ext cx="2201307" cy="1320784"/>
            <a:chOff x="5859532" y="1983675"/>
            <a:chExt cx="2201307" cy="1320784"/>
          </a:xfrm>
        </p:grpSpPr>
        <p:sp>
          <p:nvSpPr>
            <p:cNvPr id="25" name="Rounded Rectangle 24"/>
            <p:cNvSpPr/>
            <p:nvPr/>
          </p:nvSpPr>
          <p:spPr>
            <a:xfrm>
              <a:off x="5859532" y="1983675"/>
              <a:ext cx="2201307" cy="132078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90359"/>
                <a:satOff val="-1890"/>
                <a:lumOff val="105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25"/>
            <p:cNvSpPr/>
            <p:nvPr/>
          </p:nvSpPr>
          <p:spPr>
            <a:xfrm>
              <a:off x="5898216" y="2022359"/>
              <a:ext cx="2123939" cy="124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cs typeface="+mj-cs"/>
                </a:rPr>
                <a:t>ไม่ปฏิบัติต่อเด็กในทางมิชอบ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855</Words>
  <Application>Microsoft Office PowerPoint</Application>
  <PresentationFormat>นำเสนอทางหน้าจอ (4:3)</PresentationFormat>
  <Paragraphs>167</Paragraphs>
  <Slides>26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0" baseType="lpstr">
      <vt:lpstr>Angsana New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sKz Community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sKzXP</dc:creator>
  <cp:lastModifiedBy>AvsMorLoei</cp:lastModifiedBy>
  <cp:revision>470</cp:revision>
  <cp:lastPrinted>2013-12-20T06:03:31Z</cp:lastPrinted>
  <dcterms:created xsi:type="dcterms:W3CDTF">2013-11-19T02:23:08Z</dcterms:created>
  <dcterms:modified xsi:type="dcterms:W3CDTF">2021-09-05T08:03:33Z</dcterms:modified>
</cp:coreProperties>
</file>